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21"/>
  </p:notesMasterIdLst>
  <p:handoutMasterIdLst>
    <p:handoutMasterId r:id="rId22"/>
  </p:handoutMasterIdLst>
  <p:sldIdLst>
    <p:sldId id="323" r:id="rId2"/>
    <p:sldId id="302" r:id="rId3"/>
    <p:sldId id="322" r:id="rId4"/>
    <p:sldId id="303" r:id="rId5"/>
    <p:sldId id="304" r:id="rId6"/>
    <p:sldId id="305" r:id="rId7"/>
    <p:sldId id="309" r:id="rId8"/>
    <p:sldId id="310" r:id="rId9"/>
    <p:sldId id="311" r:id="rId10"/>
    <p:sldId id="312" r:id="rId11"/>
    <p:sldId id="313" r:id="rId12"/>
    <p:sldId id="314" r:id="rId13"/>
    <p:sldId id="315" r:id="rId14"/>
    <p:sldId id="316" r:id="rId15"/>
    <p:sldId id="317" r:id="rId16"/>
    <p:sldId id="321" r:id="rId17"/>
    <p:sldId id="320" r:id="rId18"/>
    <p:sldId id="319" r:id="rId19"/>
    <p:sldId id="318" r:id="rId20"/>
  </p:sldIdLst>
  <p:sldSz cx="10080625" cy="7559675"/>
  <p:notesSz cx="9601200" cy="7315200"/>
  <p:custDataLst>
    <p:tags r:id="rId23"/>
  </p:custDataLst>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094" userDrawn="1">
          <p15:clr>
            <a:srgbClr val="A4A3A4"/>
          </p15:clr>
        </p15:guide>
        <p15:guide id="2" pos="26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7" d="100"/>
          <a:sy n="77" d="100"/>
        </p:scale>
        <p:origin x="942" y="10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59" d="100"/>
          <a:sy n="59" d="100"/>
        </p:scale>
        <p:origin x="-1752" y="-72"/>
      </p:cViewPr>
      <p:guideLst>
        <p:guide orient="horz" pos="2094"/>
        <p:guide pos="26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A2026D-9373-591D-9FD7-41B0B65CDD0F}"/>
              </a:ext>
            </a:extLst>
          </p:cNvPr>
          <p:cNvSpPr>
            <a:spLocks noGrp="1"/>
          </p:cNvSpPr>
          <p:nvPr>
            <p:ph type="hdr" sz="quarter"/>
          </p:nvPr>
        </p:nvSpPr>
        <p:spPr>
          <a:xfrm>
            <a:off x="0" y="0"/>
            <a:ext cx="4160937" cy="366486"/>
          </a:xfrm>
          <a:prstGeom prst="rect">
            <a:avLst/>
          </a:prstGeom>
        </p:spPr>
        <p:txBody>
          <a:bodyPr vert="horz" lIns="91440" tIns="45720" rIns="91440" bIns="45720" rtlCol="0"/>
          <a:lstStyle>
            <a:lvl1pPr algn="l" eaLnBrk="1">
              <a:lnSpc>
                <a:spcPct val="93000"/>
              </a:lnSpc>
              <a:buClr>
                <a:srgbClr val="000000"/>
              </a:buClr>
              <a:buSzPct val="100000"/>
              <a:buFont typeface="Times New Roman" pitchFamily="16" charset="0"/>
              <a:buNone/>
              <a:defRPr sz="1200">
                <a:latin typeface="Arial" charset="0"/>
                <a:ea typeface="Microsoft YaHei" charset="-122"/>
              </a:defRPr>
            </a:lvl1pPr>
          </a:lstStyle>
          <a:p>
            <a:pPr>
              <a:defRPr/>
            </a:pPr>
            <a:endParaRPr lang="en-US"/>
          </a:p>
        </p:txBody>
      </p:sp>
      <p:sp>
        <p:nvSpPr>
          <p:cNvPr id="3" name="Date Placeholder 2">
            <a:extLst>
              <a:ext uri="{FF2B5EF4-FFF2-40B4-BE49-F238E27FC236}">
                <a16:creationId xmlns:a16="http://schemas.microsoft.com/office/drawing/2014/main" id="{5F71CEE1-45C3-26D7-C1FA-228E2190EC92}"/>
              </a:ext>
            </a:extLst>
          </p:cNvPr>
          <p:cNvSpPr>
            <a:spLocks noGrp="1"/>
          </p:cNvSpPr>
          <p:nvPr>
            <p:ph type="dt" sz="quarter" idx="1"/>
          </p:nvPr>
        </p:nvSpPr>
        <p:spPr>
          <a:xfrm>
            <a:off x="5438180" y="0"/>
            <a:ext cx="4160937" cy="366486"/>
          </a:xfrm>
          <a:prstGeom prst="rect">
            <a:avLst/>
          </a:prstGeom>
        </p:spPr>
        <p:txBody>
          <a:bodyPr vert="horz" lIns="91440" tIns="45720" rIns="91440" bIns="45720" rtlCol="0"/>
          <a:lstStyle>
            <a:lvl1pPr algn="r" eaLnBrk="1">
              <a:lnSpc>
                <a:spcPct val="93000"/>
              </a:lnSpc>
              <a:buClr>
                <a:srgbClr val="000000"/>
              </a:buClr>
              <a:buSzPct val="100000"/>
              <a:buFont typeface="Times New Roman" pitchFamily="16" charset="0"/>
              <a:buNone/>
              <a:defRPr sz="1200" smtClean="0">
                <a:latin typeface="Arial" charset="0"/>
                <a:ea typeface="Microsoft YaHei" charset="-122"/>
              </a:defRPr>
            </a:lvl1pPr>
          </a:lstStyle>
          <a:p>
            <a:pPr>
              <a:defRPr/>
            </a:pPr>
            <a:fld id="{12BFD653-1347-4F61-BBF9-D7DE655ADD45}" type="datetimeFigureOut">
              <a:rPr lang="en-US"/>
              <a:pPr>
                <a:defRPr/>
              </a:pPr>
              <a:t>1/9/2024</a:t>
            </a:fld>
            <a:endParaRPr lang="en-US"/>
          </a:p>
        </p:txBody>
      </p:sp>
      <p:sp>
        <p:nvSpPr>
          <p:cNvPr id="4" name="Footer Placeholder 3">
            <a:extLst>
              <a:ext uri="{FF2B5EF4-FFF2-40B4-BE49-F238E27FC236}">
                <a16:creationId xmlns:a16="http://schemas.microsoft.com/office/drawing/2014/main" id="{12F57DBB-EF6F-4E7D-1CBC-6B3666AB31AB}"/>
              </a:ext>
            </a:extLst>
          </p:cNvPr>
          <p:cNvSpPr>
            <a:spLocks noGrp="1"/>
          </p:cNvSpPr>
          <p:nvPr>
            <p:ph type="ftr" sz="quarter" idx="2"/>
          </p:nvPr>
        </p:nvSpPr>
        <p:spPr>
          <a:xfrm>
            <a:off x="0" y="6948715"/>
            <a:ext cx="4160937" cy="366485"/>
          </a:xfrm>
          <a:prstGeom prst="rect">
            <a:avLst/>
          </a:prstGeom>
        </p:spPr>
        <p:txBody>
          <a:bodyPr vert="horz" lIns="91440" tIns="45720" rIns="91440" bIns="45720" rtlCol="0" anchor="b"/>
          <a:lstStyle>
            <a:lvl1pPr algn="l" eaLnBrk="1">
              <a:lnSpc>
                <a:spcPct val="93000"/>
              </a:lnSpc>
              <a:buClr>
                <a:srgbClr val="000000"/>
              </a:buClr>
              <a:buSzPct val="100000"/>
              <a:buFont typeface="Times New Roman" pitchFamily="16" charset="0"/>
              <a:buNone/>
              <a:defRPr sz="1200">
                <a:latin typeface="Arial" charset="0"/>
                <a:ea typeface="Microsoft YaHei" charset="-122"/>
              </a:defRPr>
            </a:lvl1pPr>
          </a:lstStyle>
          <a:p>
            <a:pPr>
              <a:defRPr/>
            </a:pPr>
            <a:endParaRPr lang="en-US"/>
          </a:p>
        </p:txBody>
      </p:sp>
      <p:sp>
        <p:nvSpPr>
          <p:cNvPr id="5" name="Slide Number Placeholder 4">
            <a:extLst>
              <a:ext uri="{FF2B5EF4-FFF2-40B4-BE49-F238E27FC236}">
                <a16:creationId xmlns:a16="http://schemas.microsoft.com/office/drawing/2014/main" id="{AC92D5A1-DF97-9D1B-87F3-22578B13D11D}"/>
              </a:ext>
            </a:extLst>
          </p:cNvPr>
          <p:cNvSpPr>
            <a:spLocks noGrp="1"/>
          </p:cNvSpPr>
          <p:nvPr>
            <p:ph type="sldNum" sz="quarter" idx="3"/>
          </p:nvPr>
        </p:nvSpPr>
        <p:spPr>
          <a:xfrm>
            <a:off x="5438180" y="6948715"/>
            <a:ext cx="4160937" cy="366485"/>
          </a:xfrm>
          <a:prstGeom prst="rect">
            <a:avLst/>
          </a:prstGeom>
        </p:spPr>
        <p:txBody>
          <a:bodyPr vert="horz" wrap="square" lIns="91440" tIns="45720" rIns="91440" bIns="45720" numCol="1" anchor="b"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defRPr sz="1200"/>
            </a:lvl1pPr>
          </a:lstStyle>
          <a:p>
            <a:fld id="{93BFCBF3-147F-4FD2-82F7-6039E792D84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40FE208A-0067-B602-89B9-152AAA2EF1BD}"/>
              </a:ext>
            </a:extLst>
          </p:cNvPr>
          <p:cNvSpPr>
            <a:spLocks noGrp="1" noRot="1" noChangeAspect="1" noChangeArrowheads="1"/>
          </p:cNvSpPr>
          <p:nvPr>
            <p:ph type="sldImg"/>
          </p:nvPr>
        </p:nvSpPr>
        <p:spPr bwMode="auto">
          <a:xfrm>
            <a:off x="2971800" y="555625"/>
            <a:ext cx="3656013" cy="274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9544FD4F-7B97-BA84-0661-95AE64B2BA49}"/>
              </a:ext>
            </a:extLst>
          </p:cNvPr>
          <p:cNvSpPr>
            <a:spLocks noGrp="1" noChangeArrowheads="1"/>
          </p:cNvSpPr>
          <p:nvPr>
            <p:ph type="body"/>
          </p:nvPr>
        </p:nvSpPr>
        <p:spPr bwMode="auto">
          <a:xfrm>
            <a:off x="960538" y="3473752"/>
            <a:ext cx="7680127" cy="32911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noProof="0"/>
          </a:p>
        </p:txBody>
      </p:sp>
      <p:sp>
        <p:nvSpPr>
          <p:cNvPr id="2051" name="Rectangle 3">
            <a:extLst>
              <a:ext uri="{FF2B5EF4-FFF2-40B4-BE49-F238E27FC236}">
                <a16:creationId xmlns:a16="http://schemas.microsoft.com/office/drawing/2014/main" id="{5F0DC475-A360-73E7-F7AE-1866729EA843}"/>
              </a:ext>
            </a:extLst>
          </p:cNvPr>
          <p:cNvSpPr>
            <a:spLocks noGrp="1" noChangeArrowheads="1"/>
          </p:cNvSpPr>
          <p:nvPr>
            <p:ph type="hdr"/>
          </p:nvPr>
        </p:nvSpPr>
        <p:spPr bwMode="auto">
          <a:xfrm>
            <a:off x="0" y="0"/>
            <a:ext cx="4165105" cy="365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itchFamily="16" charset="0"/>
              <a:buNone/>
              <a:tabLst>
                <a:tab pos="686764" algn="l"/>
                <a:tab pos="1373528" algn="l"/>
                <a:tab pos="2060292" algn="l"/>
                <a:tab pos="2747056" algn="l"/>
              </a:tabLst>
              <a:defRPr sz="1300">
                <a:solidFill>
                  <a:srgbClr val="000000"/>
                </a:solidFill>
                <a:latin typeface="Times New Roman" pitchFamily="16" charset="0"/>
                <a:ea typeface="Microsoft YaHei" charset="-122"/>
              </a:defRPr>
            </a:lvl1pPr>
          </a:lstStyle>
          <a:p>
            <a:pPr>
              <a:defRPr/>
            </a:pPr>
            <a:endParaRPr lang="en-US"/>
          </a:p>
        </p:txBody>
      </p:sp>
      <p:sp>
        <p:nvSpPr>
          <p:cNvPr id="2052" name="Rectangle 4">
            <a:extLst>
              <a:ext uri="{FF2B5EF4-FFF2-40B4-BE49-F238E27FC236}">
                <a16:creationId xmlns:a16="http://schemas.microsoft.com/office/drawing/2014/main" id="{FD1B060B-1C7D-593F-AAB3-4832DC054887}"/>
              </a:ext>
            </a:extLst>
          </p:cNvPr>
          <p:cNvSpPr>
            <a:spLocks noGrp="1" noChangeArrowheads="1"/>
          </p:cNvSpPr>
          <p:nvPr>
            <p:ph type="dt"/>
          </p:nvPr>
        </p:nvSpPr>
        <p:spPr bwMode="auto">
          <a:xfrm>
            <a:off x="5434013" y="0"/>
            <a:ext cx="4165105" cy="365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itchFamily="16" charset="0"/>
              <a:buNone/>
              <a:tabLst>
                <a:tab pos="686764" algn="l"/>
                <a:tab pos="1373528" algn="l"/>
                <a:tab pos="2060292" algn="l"/>
                <a:tab pos="2747056" algn="l"/>
              </a:tabLst>
              <a:defRPr sz="1300">
                <a:solidFill>
                  <a:srgbClr val="000000"/>
                </a:solidFill>
                <a:latin typeface="Times New Roman" pitchFamily="16" charset="0"/>
                <a:ea typeface="Microsoft YaHei" charset="-122"/>
              </a:defRPr>
            </a:lvl1pPr>
          </a:lstStyle>
          <a:p>
            <a:pPr>
              <a:defRPr/>
            </a:pPr>
            <a:endParaRPr lang="en-US"/>
          </a:p>
        </p:txBody>
      </p:sp>
      <p:sp>
        <p:nvSpPr>
          <p:cNvPr id="2053" name="Rectangle 5">
            <a:extLst>
              <a:ext uri="{FF2B5EF4-FFF2-40B4-BE49-F238E27FC236}">
                <a16:creationId xmlns:a16="http://schemas.microsoft.com/office/drawing/2014/main" id="{556C6B0C-2308-724A-2EEA-1616B40031E8}"/>
              </a:ext>
            </a:extLst>
          </p:cNvPr>
          <p:cNvSpPr>
            <a:spLocks noGrp="1" noChangeArrowheads="1"/>
          </p:cNvSpPr>
          <p:nvPr>
            <p:ph type="ftr"/>
          </p:nvPr>
        </p:nvSpPr>
        <p:spPr bwMode="auto">
          <a:xfrm>
            <a:off x="0" y="6948715"/>
            <a:ext cx="4165105" cy="365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itchFamily="16" charset="0"/>
              <a:buNone/>
              <a:tabLst>
                <a:tab pos="686764" algn="l"/>
                <a:tab pos="1373528" algn="l"/>
                <a:tab pos="2060292" algn="l"/>
                <a:tab pos="2747056" algn="l"/>
              </a:tabLst>
              <a:defRPr sz="1300">
                <a:solidFill>
                  <a:srgbClr val="000000"/>
                </a:solidFill>
                <a:latin typeface="Times New Roman" pitchFamily="16" charset="0"/>
                <a:ea typeface="Microsoft YaHei" charset="-122"/>
              </a:defRPr>
            </a:lvl1pPr>
          </a:lstStyle>
          <a:p>
            <a:pPr>
              <a:defRPr/>
            </a:pPr>
            <a:endParaRPr lang="en-US"/>
          </a:p>
        </p:txBody>
      </p:sp>
      <p:sp>
        <p:nvSpPr>
          <p:cNvPr id="2054" name="Rectangle 6">
            <a:extLst>
              <a:ext uri="{FF2B5EF4-FFF2-40B4-BE49-F238E27FC236}">
                <a16:creationId xmlns:a16="http://schemas.microsoft.com/office/drawing/2014/main" id="{FAA07D42-FF7A-A5BD-5A8F-0F9949CFB31B}"/>
              </a:ext>
            </a:extLst>
          </p:cNvPr>
          <p:cNvSpPr>
            <a:spLocks noGrp="1" noChangeArrowheads="1"/>
          </p:cNvSpPr>
          <p:nvPr>
            <p:ph type="sldNum"/>
          </p:nvPr>
        </p:nvSpPr>
        <p:spPr bwMode="auto">
          <a:xfrm>
            <a:off x="5434013" y="6948715"/>
            <a:ext cx="4165105" cy="365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685800" algn="l"/>
                <a:tab pos="1373188" algn="l"/>
                <a:tab pos="2058988" algn="l"/>
                <a:tab pos="2746375" algn="l"/>
              </a:tabLst>
              <a:defRPr sz="1300">
                <a:solidFill>
                  <a:srgbClr val="000000"/>
                </a:solidFill>
                <a:latin typeface="Times New Roman" panose="02020603050405020304" pitchFamily="18" charset="0"/>
              </a:defRPr>
            </a:lvl1pPr>
          </a:lstStyle>
          <a:p>
            <a:fld id="{A6DB0ACD-4700-431F-846D-09D77AE6409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5D1929D-EFBC-D3CF-465F-9C4CFCE394E1}"/>
              </a:ext>
            </a:extLst>
          </p:cNvPr>
          <p:cNvSpPr>
            <a:spLocks noGrp="1" noRot="1" noChangeAspect="1" noChangeArrowheads="1" noTextEdit="1"/>
          </p:cNvSpPr>
          <p:nvPr>
            <p:ph type="sldImg"/>
          </p:nvPr>
        </p:nvSpPr>
        <p:spPr bwMode="auto">
          <a:xfrm>
            <a:off x="2971800" y="547688"/>
            <a:ext cx="3657600" cy="27432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Rectangle 3">
            <a:extLst>
              <a:ext uri="{FF2B5EF4-FFF2-40B4-BE49-F238E27FC236}">
                <a16:creationId xmlns:a16="http://schemas.microsoft.com/office/drawing/2014/main" id="{29188E83-BAD5-FC38-E1E6-A8B8B670EE07}"/>
              </a:ext>
            </a:extLst>
          </p:cNvPr>
          <p:cNvSpPr>
            <a:spLocks noGrp="1" noChangeArrowheads="1"/>
          </p:cNvSpPr>
          <p:nvPr>
            <p:ph type="body" idx="1"/>
          </p:nvPr>
        </p:nvSpPr>
        <p:spPr bwMode="auto">
          <a:xfrm>
            <a:off x="960538" y="3474963"/>
            <a:ext cx="7680127" cy="329232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7" rIns="96653" bIns="48327"/>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F909B4E9-4FF9-0441-1E8C-6894046C6B42}"/>
              </a:ext>
            </a:extLst>
          </p:cNvPr>
          <p:cNvSpPr>
            <a:spLocks noGrp="1" noRot="1" noChangeAspect="1" noTextEdit="1"/>
          </p:cNvSpPr>
          <p:nvPr>
            <p:ph type="sldImg"/>
          </p:nvPr>
        </p:nvSpPr>
        <p:spPr>
          <a:xfrm>
            <a:off x="2971800" y="549275"/>
            <a:ext cx="3657600" cy="2743200"/>
          </a:xfrm>
          <a:noFill/>
          <a:ln w="12700">
            <a:solidFill>
              <a:srgbClr val="000000"/>
            </a:solidFill>
            <a:miter lim="800000"/>
            <a:headEnd/>
            <a:tailEnd/>
          </a:ln>
        </p:spPr>
      </p:sp>
      <p:sp>
        <p:nvSpPr>
          <p:cNvPr id="11267" name="Notes Placeholder 2">
            <a:extLst>
              <a:ext uri="{FF2B5EF4-FFF2-40B4-BE49-F238E27FC236}">
                <a16:creationId xmlns:a16="http://schemas.microsoft.com/office/drawing/2014/main" id="{0BB0B0A6-768A-3AA4-D743-67C6C04BB00C}"/>
              </a:ext>
            </a:extLst>
          </p:cNvPr>
          <p:cNvSpPr>
            <a:spLocks noGrp="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lIns="86742" tIns="43372" rIns="86742" bIns="43372"/>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816040D3-8DE2-F4B7-4690-0A28D701A6F9}"/>
              </a:ext>
            </a:extLst>
          </p:cNvPr>
          <p:cNvSpPr>
            <a:spLocks noGrp="1" noRot="1" noChangeAspect="1" noTextEdit="1"/>
          </p:cNvSpPr>
          <p:nvPr>
            <p:ph type="sldImg"/>
          </p:nvPr>
        </p:nvSpPr>
        <p:spPr/>
      </p:sp>
      <p:sp>
        <p:nvSpPr>
          <p:cNvPr id="13315" name="Notes Placeholder 2">
            <a:extLst>
              <a:ext uri="{FF2B5EF4-FFF2-40B4-BE49-F238E27FC236}">
                <a16:creationId xmlns:a16="http://schemas.microsoft.com/office/drawing/2014/main" id="{F5588AAF-61FF-C098-B996-C70E24FD3E96}"/>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316" name="Slide Number Placeholder 3">
            <a:extLst>
              <a:ext uri="{FF2B5EF4-FFF2-40B4-BE49-F238E27FC236}">
                <a16:creationId xmlns:a16="http://schemas.microsoft.com/office/drawing/2014/main" id="{BD45F48F-2F6A-A24C-9204-A13CC7325D98}"/>
              </a:ext>
            </a:extLst>
          </p:cNvPr>
          <p:cNvSpPr>
            <a:spLocks noGrp="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97F179E-0301-4202-BEDE-F3E54DD32FC3}"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A4239B32-7775-DE0D-BCD7-E2B7115B7305}"/>
              </a:ext>
            </a:extLst>
          </p:cNvPr>
          <p:cNvSpPr>
            <a:spLocks noGrp="1" noRot="1" noChangeAspect="1" noTextEdit="1"/>
          </p:cNvSpPr>
          <p:nvPr>
            <p:ph type="sldImg"/>
          </p:nvPr>
        </p:nvSpPr>
        <p:spPr/>
      </p:sp>
      <p:sp>
        <p:nvSpPr>
          <p:cNvPr id="15363" name="Notes Placeholder 2">
            <a:extLst>
              <a:ext uri="{FF2B5EF4-FFF2-40B4-BE49-F238E27FC236}">
                <a16:creationId xmlns:a16="http://schemas.microsoft.com/office/drawing/2014/main" id="{65039DB3-FC82-2F0D-06EF-D7823C65EE1B}"/>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5364" name="Slide Number Placeholder 3">
            <a:extLst>
              <a:ext uri="{FF2B5EF4-FFF2-40B4-BE49-F238E27FC236}">
                <a16:creationId xmlns:a16="http://schemas.microsoft.com/office/drawing/2014/main" id="{26BFEA22-AA2E-965D-E3F6-D8E5FB68E8A6}"/>
              </a:ext>
            </a:extLst>
          </p:cNvPr>
          <p:cNvSpPr>
            <a:spLocks noGrp="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117ED89-0738-445A-9482-22928C9157F2}" type="slidenum">
              <a:rPr lang="en-US" altLang="en-US">
                <a:solidFill>
                  <a:srgbClr val="000000"/>
                </a:solidFill>
                <a:latin typeface="Times New Roman" panose="02020603050405020304" pitchFamily="18" charset="0"/>
              </a:rPr>
              <a:pPr>
                <a:lnSpc>
                  <a:spcPct val="95000"/>
                </a:lnSpc>
              </a:pPr>
              <a:t>5</a:t>
            </a:fld>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66A7CD9-AAE6-4294-907D-7E8A8EF11E87}"/>
              </a:ext>
            </a:extLst>
          </p:cNvPr>
          <p:cNvSpPr>
            <a:spLocks noGrp="1" noRot="1" noChangeAspect="1" noTextEdit="1"/>
          </p:cNvSpPr>
          <p:nvPr>
            <p:ph type="sldImg"/>
          </p:nvPr>
        </p:nvSpPr>
        <p:spPr/>
      </p:sp>
      <p:sp>
        <p:nvSpPr>
          <p:cNvPr id="17411" name="Notes Placeholder 2">
            <a:extLst>
              <a:ext uri="{FF2B5EF4-FFF2-40B4-BE49-F238E27FC236}">
                <a16:creationId xmlns:a16="http://schemas.microsoft.com/office/drawing/2014/main" id="{B9AA23BB-7E26-1315-7936-1C56499F6839}"/>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7412" name="Slide Number Placeholder 3">
            <a:extLst>
              <a:ext uri="{FF2B5EF4-FFF2-40B4-BE49-F238E27FC236}">
                <a16:creationId xmlns:a16="http://schemas.microsoft.com/office/drawing/2014/main" id="{32D4BD9E-6311-4A71-544F-EDD1CDA5EBF5}"/>
              </a:ext>
            </a:extLst>
          </p:cNvPr>
          <p:cNvSpPr>
            <a:spLocks noGrp="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685800" algn="l"/>
                <a:tab pos="1373188" algn="l"/>
                <a:tab pos="2058988" algn="l"/>
                <a:tab pos="2746375"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AC58F144-11A8-4AB9-B72C-8936C4C30D96}" type="slidenum">
              <a:rPr lang="en-US" altLang="en-US">
                <a:solidFill>
                  <a:srgbClr val="000000"/>
                </a:solidFill>
                <a:latin typeface="Times New Roman" panose="02020603050405020304" pitchFamily="18" charset="0"/>
              </a:rPr>
              <a:pPr>
                <a:lnSpc>
                  <a:spcPct val="95000"/>
                </a:lnSpc>
              </a:pPr>
              <a:t>6</a:t>
            </a:fld>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0B302023-7DAB-1F22-F510-091015752EAF}"/>
              </a:ext>
            </a:extLst>
          </p:cNvPr>
          <p:cNvSpPr>
            <a:spLocks noGrp="1" noRot="1" noChangeAspect="1" noTextEdit="1"/>
          </p:cNvSpPr>
          <p:nvPr>
            <p:ph type="sldImg"/>
          </p:nvPr>
        </p:nvSpPr>
        <p:spPr>
          <a:xfrm>
            <a:off x="2971800" y="549275"/>
            <a:ext cx="3657600" cy="2743200"/>
          </a:xfrm>
          <a:noFill/>
          <a:ln w="12700">
            <a:solidFill>
              <a:srgbClr val="000000"/>
            </a:solidFill>
            <a:miter lim="800000"/>
            <a:headEnd/>
            <a:tailEnd/>
          </a:ln>
        </p:spPr>
      </p:sp>
      <p:sp>
        <p:nvSpPr>
          <p:cNvPr id="23555" name="Notes Placeholder 2">
            <a:extLst>
              <a:ext uri="{FF2B5EF4-FFF2-40B4-BE49-F238E27FC236}">
                <a16:creationId xmlns:a16="http://schemas.microsoft.com/office/drawing/2014/main" id="{4440B0B2-9586-3FF1-443C-AE992F6E691E}"/>
              </a:ext>
            </a:extLst>
          </p:cNvPr>
          <p:cNvSpPr>
            <a:spLocks noGrp="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075C2B8B-FAE6-2C0E-C782-B6907C06EDA6}"/>
              </a:ext>
            </a:extLst>
          </p:cNvPr>
          <p:cNvSpPr>
            <a:spLocks noGrp="1" noRot="1" noChangeAspect="1" noTextEdit="1"/>
          </p:cNvSpPr>
          <p:nvPr>
            <p:ph type="sldImg"/>
          </p:nvPr>
        </p:nvSpPr>
        <p:spPr>
          <a:xfrm>
            <a:off x="2971800" y="549275"/>
            <a:ext cx="3657600" cy="2743200"/>
          </a:xfrm>
          <a:noFill/>
          <a:ln w="12700">
            <a:solidFill>
              <a:srgbClr val="000000"/>
            </a:solidFill>
            <a:miter lim="800000"/>
            <a:headEnd/>
            <a:tailEnd/>
          </a:ln>
        </p:spPr>
      </p:sp>
      <p:sp>
        <p:nvSpPr>
          <p:cNvPr id="25603" name="Notes Placeholder 2">
            <a:extLst>
              <a:ext uri="{FF2B5EF4-FFF2-40B4-BE49-F238E27FC236}">
                <a16:creationId xmlns:a16="http://schemas.microsoft.com/office/drawing/2014/main" id="{53E8F9A9-F418-C2ED-DEE0-3D499A208071}"/>
              </a:ext>
            </a:extLst>
          </p:cNvPr>
          <p:cNvSpPr>
            <a:spLocks noGrp="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BB904B0-AC86-CBA7-1D22-94E49158A9F5}"/>
              </a:ext>
            </a:extLst>
          </p:cNvPr>
          <p:cNvSpPr>
            <a:spLocks noGrp="1" noRot="1" noChangeAspect="1" noChangeArrowheads="1" noTextEdit="1"/>
          </p:cNvSpPr>
          <p:nvPr>
            <p:ph type="sldImg"/>
          </p:nvPr>
        </p:nvSpPr>
        <p:spPr>
          <a:xfrm>
            <a:off x="2971800" y="549275"/>
            <a:ext cx="3657600" cy="2743200"/>
          </a:xfrm>
          <a:noFill/>
          <a:ln>
            <a:solidFill>
              <a:srgbClr val="000000"/>
            </a:solidFill>
            <a:miter lim="800000"/>
            <a:headEnd/>
            <a:tailEnd/>
          </a:ln>
        </p:spPr>
      </p:sp>
      <p:sp>
        <p:nvSpPr>
          <p:cNvPr id="27651" name="Rectangle 3">
            <a:extLst>
              <a:ext uri="{FF2B5EF4-FFF2-40B4-BE49-F238E27FC236}">
                <a16:creationId xmlns:a16="http://schemas.microsoft.com/office/drawing/2014/main" id="{BA4D2A3F-445C-70E7-9760-6FEAC0671032}"/>
              </a:ext>
            </a:extLst>
          </p:cNvPr>
          <p:cNvSpPr>
            <a:spLocks noGrp="1" noChangeArrowheads="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51DCD6C-382A-4EF3-14CD-ABEFD6D82402}"/>
              </a:ext>
            </a:extLst>
          </p:cNvPr>
          <p:cNvSpPr>
            <a:spLocks noGrp="1" noRot="1" noChangeAspect="1" noChangeArrowheads="1" noTextEdit="1"/>
          </p:cNvSpPr>
          <p:nvPr>
            <p:ph type="sldImg"/>
          </p:nvPr>
        </p:nvSpPr>
        <p:spPr>
          <a:xfrm>
            <a:off x="2971800" y="549275"/>
            <a:ext cx="3657600" cy="2743200"/>
          </a:xfrm>
          <a:noFill/>
          <a:ln>
            <a:solidFill>
              <a:srgbClr val="000000"/>
            </a:solidFill>
            <a:miter lim="800000"/>
            <a:headEnd/>
            <a:tailEnd/>
          </a:ln>
        </p:spPr>
      </p:sp>
      <p:sp>
        <p:nvSpPr>
          <p:cNvPr id="29699" name="Rectangle 3">
            <a:extLst>
              <a:ext uri="{FF2B5EF4-FFF2-40B4-BE49-F238E27FC236}">
                <a16:creationId xmlns:a16="http://schemas.microsoft.com/office/drawing/2014/main" id="{9B55BDEC-6A13-ED9C-47C9-BA2F2666E39F}"/>
              </a:ext>
            </a:extLst>
          </p:cNvPr>
          <p:cNvSpPr>
            <a:spLocks noGrp="1" noChangeArrowheads="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1501035-9EF7-441C-006C-EBDBACC37E37}"/>
              </a:ext>
            </a:extLst>
          </p:cNvPr>
          <p:cNvSpPr>
            <a:spLocks noGrp="1" noRot="1" noChangeAspect="1" noChangeArrowheads="1" noTextEdit="1"/>
          </p:cNvSpPr>
          <p:nvPr>
            <p:ph type="sldImg"/>
          </p:nvPr>
        </p:nvSpPr>
        <p:spPr>
          <a:xfrm>
            <a:off x="2971800" y="549275"/>
            <a:ext cx="3657600" cy="2743200"/>
          </a:xfrm>
          <a:noFill/>
          <a:ln>
            <a:solidFill>
              <a:srgbClr val="000000"/>
            </a:solidFill>
            <a:miter lim="800000"/>
            <a:headEnd/>
            <a:tailEnd/>
          </a:ln>
        </p:spPr>
      </p:sp>
      <p:sp>
        <p:nvSpPr>
          <p:cNvPr id="31747" name="Rectangle 3">
            <a:extLst>
              <a:ext uri="{FF2B5EF4-FFF2-40B4-BE49-F238E27FC236}">
                <a16:creationId xmlns:a16="http://schemas.microsoft.com/office/drawing/2014/main" id="{3E98A495-AD67-6621-AD53-3C71E91496ED}"/>
              </a:ext>
            </a:extLst>
          </p:cNvPr>
          <p:cNvSpPr>
            <a:spLocks noGrp="1" noChangeArrowheads="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74FD171-0979-C89E-2671-C826C680BA3F}"/>
              </a:ext>
            </a:extLst>
          </p:cNvPr>
          <p:cNvSpPr>
            <a:spLocks noGrp="1" noRot="1" noChangeAspect="1" noChangeArrowheads="1" noTextEdit="1"/>
          </p:cNvSpPr>
          <p:nvPr>
            <p:ph type="sldImg"/>
          </p:nvPr>
        </p:nvSpPr>
        <p:spPr>
          <a:xfrm>
            <a:off x="2971800" y="549275"/>
            <a:ext cx="3657600" cy="2743200"/>
          </a:xfrm>
          <a:noFill/>
          <a:ln>
            <a:solidFill>
              <a:srgbClr val="000000"/>
            </a:solidFill>
            <a:miter lim="800000"/>
            <a:headEnd/>
            <a:tailEnd/>
          </a:ln>
        </p:spPr>
      </p:sp>
      <p:sp>
        <p:nvSpPr>
          <p:cNvPr id="33795" name="Rectangle 3">
            <a:extLst>
              <a:ext uri="{FF2B5EF4-FFF2-40B4-BE49-F238E27FC236}">
                <a16:creationId xmlns:a16="http://schemas.microsoft.com/office/drawing/2014/main" id="{965170D0-4E48-0667-7974-4271A95C8C84}"/>
              </a:ext>
            </a:extLst>
          </p:cNvPr>
          <p:cNvSpPr>
            <a:spLocks noGrp="1" noChangeArrowheads="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874E683-6323-5E2C-6B0A-3B29B060EC28}"/>
              </a:ext>
            </a:extLst>
          </p:cNvPr>
          <p:cNvSpPr>
            <a:spLocks noGrp="1" noRot="1" noChangeAspect="1" noChangeArrowheads="1" noTextEdit="1"/>
          </p:cNvSpPr>
          <p:nvPr>
            <p:ph type="sldImg"/>
          </p:nvPr>
        </p:nvSpPr>
        <p:spPr>
          <a:xfrm>
            <a:off x="2971800" y="549275"/>
            <a:ext cx="3657600" cy="2743200"/>
          </a:xfrm>
          <a:noFill/>
          <a:ln>
            <a:solidFill>
              <a:srgbClr val="000000"/>
            </a:solidFill>
            <a:miter lim="800000"/>
            <a:headEnd/>
            <a:tailEnd/>
          </a:ln>
        </p:spPr>
      </p:sp>
      <p:sp>
        <p:nvSpPr>
          <p:cNvPr id="35843" name="Rectangle 3">
            <a:extLst>
              <a:ext uri="{FF2B5EF4-FFF2-40B4-BE49-F238E27FC236}">
                <a16:creationId xmlns:a16="http://schemas.microsoft.com/office/drawing/2014/main" id="{47BA2AC5-983B-B3F7-1991-6375C6B347F2}"/>
              </a:ext>
            </a:extLst>
          </p:cNvPr>
          <p:cNvSpPr>
            <a:spLocks noGrp="1" noChangeArrowheads="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F977A161-75C1-F597-5C5C-8C0271BD21FD}"/>
              </a:ext>
            </a:extLst>
          </p:cNvPr>
          <p:cNvSpPr>
            <a:spLocks noGrp="1" noRot="1" noChangeAspect="1" noChangeArrowheads="1" noTextEdit="1"/>
          </p:cNvSpPr>
          <p:nvPr>
            <p:ph type="sldImg"/>
          </p:nvPr>
        </p:nvSpPr>
        <p:spPr>
          <a:xfrm>
            <a:off x="2971800" y="549275"/>
            <a:ext cx="3657600" cy="2743200"/>
          </a:xfrm>
          <a:noFill/>
          <a:ln>
            <a:solidFill>
              <a:srgbClr val="000000"/>
            </a:solidFill>
            <a:miter lim="800000"/>
            <a:headEnd/>
            <a:tailEnd/>
          </a:ln>
        </p:spPr>
      </p:sp>
      <p:sp>
        <p:nvSpPr>
          <p:cNvPr id="37891" name="Rectangle 3">
            <a:extLst>
              <a:ext uri="{FF2B5EF4-FFF2-40B4-BE49-F238E27FC236}">
                <a16:creationId xmlns:a16="http://schemas.microsoft.com/office/drawing/2014/main" id="{0F3AD5B2-1196-82FE-4402-89150951DD8F}"/>
              </a:ext>
            </a:extLst>
          </p:cNvPr>
          <p:cNvSpPr>
            <a:spLocks noGrp="1" noChangeArrowheads="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A5D0F8CE-5D3C-B026-06E8-CA7BDA6E510A}"/>
              </a:ext>
            </a:extLst>
          </p:cNvPr>
          <p:cNvSpPr>
            <a:spLocks noGrp="1" noRot="1" noChangeAspect="1" noTextEdit="1"/>
          </p:cNvSpPr>
          <p:nvPr>
            <p:ph type="sldImg"/>
          </p:nvPr>
        </p:nvSpPr>
        <p:spPr>
          <a:xfrm>
            <a:off x="2971800" y="549275"/>
            <a:ext cx="3657600" cy="2743200"/>
          </a:xfrm>
          <a:noFill/>
          <a:ln w="12700">
            <a:solidFill>
              <a:srgbClr val="000000"/>
            </a:solidFill>
            <a:miter lim="800000"/>
            <a:headEnd/>
            <a:tailEnd/>
          </a:ln>
        </p:spPr>
      </p:sp>
      <p:sp>
        <p:nvSpPr>
          <p:cNvPr id="39939" name="Notes Placeholder 2">
            <a:extLst>
              <a:ext uri="{FF2B5EF4-FFF2-40B4-BE49-F238E27FC236}">
                <a16:creationId xmlns:a16="http://schemas.microsoft.com/office/drawing/2014/main" id="{87DF13FD-D73E-6FA2-6F5F-A3B44EB39D50}"/>
              </a:ext>
            </a:extLst>
          </p:cNvPr>
          <p:cNvSpPr>
            <a:spLocks noGrp="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1D1F811-0C1D-F38A-854D-14B8D124FA9A}"/>
              </a:ext>
            </a:extLst>
          </p:cNvPr>
          <p:cNvSpPr>
            <a:spLocks noGrp="1" noRot="1" noChangeAspect="1" noTextEdit="1"/>
          </p:cNvSpPr>
          <p:nvPr>
            <p:ph type="sldImg"/>
          </p:nvPr>
        </p:nvSpPr>
        <p:spPr>
          <a:xfrm>
            <a:off x="2971800" y="549275"/>
            <a:ext cx="3657600" cy="2743200"/>
          </a:xfrm>
          <a:noFill/>
          <a:ln w="12700">
            <a:solidFill>
              <a:srgbClr val="000000"/>
            </a:solidFill>
            <a:miter lim="800000"/>
            <a:headEnd/>
            <a:tailEnd/>
          </a:ln>
        </p:spPr>
      </p:sp>
      <p:sp>
        <p:nvSpPr>
          <p:cNvPr id="41987" name="Notes Placeholder 2">
            <a:extLst>
              <a:ext uri="{FF2B5EF4-FFF2-40B4-BE49-F238E27FC236}">
                <a16:creationId xmlns:a16="http://schemas.microsoft.com/office/drawing/2014/main" id="{B10A1A7E-9B08-DA5B-0759-9B6BD29AB3E8}"/>
              </a:ext>
            </a:extLst>
          </p:cNvPr>
          <p:cNvSpPr>
            <a:spLocks noGrp="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37389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1D1F811-0C1D-F38A-854D-14B8D124FA9A}"/>
              </a:ext>
            </a:extLst>
          </p:cNvPr>
          <p:cNvSpPr>
            <a:spLocks noGrp="1" noRot="1" noChangeAspect="1" noTextEdit="1"/>
          </p:cNvSpPr>
          <p:nvPr>
            <p:ph type="sldImg"/>
          </p:nvPr>
        </p:nvSpPr>
        <p:spPr>
          <a:xfrm>
            <a:off x="2971800" y="549275"/>
            <a:ext cx="3657600" cy="2743200"/>
          </a:xfrm>
          <a:noFill/>
          <a:ln w="12700">
            <a:solidFill>
              <a:srgbClr val="000000"/>
            </a:solidFill>
            <a:miter lim="800000"/>
            <a:headEnd/>
            <a:tailEnd/>
          </a:ln>
        </p:spPr>
      </p:sp>
      <p:sp>
        <p:nvSpPr>
          <p:cNvPr id="41987" name="Notes Placeholder 2">
            <a:extLst>
              <a:ext uri="{FF2B5EF4-FFF2-40B4-BE49-F238E27FC236}">
                <a16:creationId xmlns:a16="http://schemas.microsoft.com/office/drawing/2014/main" id="{B10A1A7E-9B08-DA5B-0759-9B6BD29AB3E8}"/>
              </a:ext>
            </a:extLst>
          </p:cNvPr>
          <p:cNvSpPr>
            <a:spLocks noGrp="1"/>
          </p:cNvSpPr>
          <p:nvPr>
            <p:ph type="body" idx="1"/>
          </p:nvPr>
        </p:nvSpPr>
        <p:spPr>
          <a:xfrm>
            <a:off x="960538" y="3474963"/>
            <a:ext cx="7680127" cy="3291114"/>
          </a:xfrm>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9AF661-1E18-00CF-24CB-CD171B2D24C6}"/>
              </a:ext>
            </a:extLst>
          </p:cNvPr>
          <p:cNvSpPr/>
          <p:nvPr/>
        </p:nvSpPr>
        <p:spPr bwMode="ltGray">
          <a:xfrm>
            <a:off x="0" y="0"/>
            <a:ext cx="10080625" cy="5661025"/>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5" name="Rectangle 4">
            <a:extLst>
              <a:ext uri="{FF2B5EF4-FFF2-40B4-BE49-F238E27FC236}">
                <a16:creationId xmlns:a16="http://schemas.microsoft.com/office/drawing/2014/main" id="{45225785-6710-4C71-4134-82E3C74E5089}"/>
              </a:ext>
            </a:extLst>
          </p:cNvPr>
          <p:cNvSpPr/>
          <p:nvPr/>
        </p:nvSpPr>
        <p:spPr bwMode="invGray">
          <a:xfrm>
            <a:off x="0" y="5653088"/>
            <a:ext cx="10080625" cy="5080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2" name="Title 1"/>
          <p:cNvSpPr>
            <a:spLocks noGrp="1"/>
          </p:cNvSpPr>
          <p:nvPr>
            <p:ph type="ctrTitle"/>
          </p:nvPr>
        </p:nvSpPr>
        <p:spPr>
          <a:xfrm>
            <a:off x="756047" y="3699201"/>
            <a:ext cx="8904552" cy="1844561"/>
          </a:xfrm>
        </p:spPr>
        <p:txBody>
          <a:bodyPr tIns="0" bIns="0" anchor="t"/>
          <a:lstStyle>
            <a:lvl1pPr algn="l">
              <a:defRPr sz="5200" b="1"/>
            </a:lvl1pPr>
            <a:extLst/>
          </a:lstStyle>
          <a:p>
            <a:r>
              <a:rPr lang="en-US"/>
              <a:t>Click to edit Master title style</a:t>
            </a:r>
          </a:p>
        </p:txBody>
      </p:sp>
      <p:sp>
        <p:nvSpPr>
          <p:cNvPr id="3" name="Subtitle 2"/>
          <p:cNvSpPr>
            <a:spLocks noGrp="1"/>
          </p:cNvSpPr>
          <p:nvPr>
            <p:ph type="subTitle" idx="1"/>
          </p:nvPr>
        </p:nvSpPr>
        <p:spPr>
          <a:xfrm>
            <a:off x="756047" y="2015913"/>
            <a:ext cx="8904552" cy="1653049"/>
          </a:xfrm>
        </p:spPr>
        <p:txBody>
          <a:bodyPr lIns="131033" tIns="0" rIns="50397" bIns="0" anchor="b"/>
          <a:lstStyle>
            <a:lvl1pPr marL="0" indent="0" algn="l">
              <a:buNone/>
              <a:defRPr sz="2200">
                <a:solidFill>
                  <a:srgbClr val="FFFFFF"/>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extLst/>
          </a:lstStyle>
          <a:p>
            <a:r>
              <a:rPr lang="en-US"/>
              <a:t>Click to edit Master subtitle style</a:t>
            </a:r>
          </a:p>
        </p:txBody>
      </p:sp>
      <p:sp>
        <p:nvSpPr>
          <p:cNvPr id="6" name="Date Placeholder 3">
            <a:extLst>
              <a:ext uri="{FF2B5EF4-FFF2-40B4-BE49-F238E27FC236}">
                <a16:creationId xmlns:a16="http://schemas.microsoft.com/office/drawing/2014/main" id="{B578FF2B-2741-96DB-4F4F-44F4941A0F7A}"/>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A67F2B3B-E71C-5ED8-9717-3AB94F058FDD}"/>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496EC78B-1046-A9B5-B91E-6B87D98923B3}"/>
              </a:ext>
            </a:extLst>
          </p:cNvPr>
          <p:cNvSpPr>
            <a:spLocks noGrp="1"/>
          </p:cNvSpPr>
          <p:nvPr>
            <p:ph type="sldNum" sz="quarter" idx="12"/>
          </p:nvPr>
        </p:nvSpPr>
        <p:spPr/>
        <p:txBody>
          <a:bodyPr/>
          <a:lstStyle>
            <a:lvl1pPr>
              <a:defRPr>
                <a:solidFill>
                  <a:srgbClr val="FFFFFF"/>
                </a:solidFill>
              </a:defRPr>
            </a:lvl1pPr>
          </a:lstStyle>
          <a:p>
            <a:fld id="{BB73CA7A-49B2-425F-85FB-CBB180A8B243}" type="slidenum">
              <a:rPr lang="en-US" altLang="en-US"/>
              <a:pPr/>
              <a:t>‹#›</a:t>
            </a:fld>
            <a:endParaRPr lang="en-US" altLang="en-US"/>
          </a:p>
        </p:txBody>
      </p:sp>
    </p:spTree>
    <p:extLst>
      <p:ext uri="{BB962C8B-B14F-4D97-AF65-F5344CB8AC3E}">
        <p14:creationId xmlns:p14="http://schemas.microsoft.com/office/powerpoint/2010/main" val="11255461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171352"/>
            <a:ext cx="9072563" cy="1380901"/>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E091A-340F-6DAD-28AB-0376FD478DE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4F6B48E-78D0-2C14-CF6B-69002AAFDC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44C376-45DC-BBC9-8D64-6D782899CFDA}"/>
              </a:ext>
            </a:extLst>
          </p:cNvPr>
          <p:cNvSpPr>
            <a:spLocks noGrp="1"/>
          </p:cNvSpPr>
          <p:nvPr>
            <p:ph type="sldNum" sz="quarter" idx="12"/>
          </p:nvPr>
        </p:nvSpPr>
        <p:spPr/>
        <p:txBody>
          <a:bodyPr/>
          <a:lstStyle>
            <a:lvl1pPr>
              <a:defRPr/>
            </a:lvl1pPr>
          </a:lstStyle>
          <a:p>
            <a:fld id="{E5450D34-BFBE-4A47-8AD7-5CB214B0D300}" type="slidenum">
              <a:rPr lang="en-US" altLang="en-US"/>
              <a:pPr/>
              <a:t>‹#›</a:t>
            </a:fld>
            <a:endParaRPr lang="en-US" altLang="en-US"/>
          </a:p>
        </p:txBody>
      </p:sp>
    </p:spTree>
    <p:extLst>
      <p:ext uri="{BB962C8B-B14F-4D97-AF65-F5344CB8AC3E}">
        <p14:creationId xmlns:p14="http://schemas.microsoft.com/office/powerpoint/2010/main" val="2340727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F83247-CDF2-4BAA-F729-EEE138D2103D}"/>
              </a:ext>
            </a:extLst>
          </p:cNvPr>
          <p:cNvSpPr/>
          <p:nvPr/>
        </p:nvSpPr>
        <p:spPr bwMode="ltGray">
          <a:xfrm>
            <a:off x="0" y="0"/>
            <a:ext cx="10080625" cy="28686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5" name="Rectangle 4">
            <a:extLst>
              <a:ext uri="{FF2B5EF4-FFF2-40B4-BE49-F238E27FC236}">
                <a16:creationId xmlns:a16="http://schemas.microsoft.com/office/drawing/2014/main" id="{3D1B1A12-1F20-FBBE-356B-290718ED1B47}"/>
              </a:ext>
            </a:extLst>
          </p:cNvPr>
          <p:cNvSpPr/>
          <p:nvPr/>
        </p:nvSpPr>
        <p:spPr bwMode="invGray">
          <a:xfrm>
            <a:off x="0" y="2868613"/>
            <a:ext cx="10080625" cy="5080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826611" y="131035"/>
            <a:ext cx="8833988" cy="1804242"/>
          </a:xfrm>
        </p:spPr>
        <p:txBody>
          <a:bodyPr tIns="0" rIns="100794" bIns="0" anchor="b"/>
          <a:lstStyle>
            <a:lvl1pPr algn="l">
              <a:defRPr sz="5200" b="1" cap="none" baseline="0"/>
            </a:lvl1pPr>
            <a:extLst/>
          </a:lstStyle>
          <a:p>
            <a:r>
              <a:rPr lang="en-US"/>
              <a:t>Click to edit Master title style</a:t>
            </a:r>
          </a:p>
        </p:txBody>
      </p:sp>
      <p:sp>
        <p:nvSpPr>
          <p:cNvPr id="3" name="Text Placeholder 2"/>
          <p:cNvSpPr>
            <a:spLocks noGrp="1"/>
          </p:cNvSpPr>
          <p:nvPr>
            <p:ph type="body" idx="1"/>
          </p:nvPr>
        </p:nvSpPr>
        <p:spPr>
          <a:xfrm>
            <a:off x="816531" y="2015913"/>
            <a:ext cx="8844068" cy="755968"/>
          </a:xfrm>
        </p:spPr>
        <p:txBody>
          <a:bodyPr lIns="161271" tIns="0" rIns="50397" bIns="0"/>
          <a:lstStyle>
            <a:lvl1pPr marL="0" indent="0">
              <a:buNone/>
              <a:defRPr sz="2200">
                <a:solidFill>
                  <a:srgbClr val="FFFFFF"/>
                </a:solidFill>
              </a:defRPr>
            </a:lvl1pPr>
            <a:lvl2pPr marL="503972" indent="0">
              <a:buNone/>
              <a:defRPr sz="2000">
                <a:solidFill>
                  <a:schemeClr val="tx1">
                    <a:tint val="75000"/>
                  </a:schemeClr>
                </a:solidFill>
              </a:defRPr>
            </a:lvl2pPr>
            <a:lvl3pPr marL="1007943" indent="0">
              <a:buNone/>
              <a:defRPr sz="1800">
                <a:solidFill>
                  <a:schemeClr val="tx1">
                    <a:tint val="75000"/>
                  </a:schemeClr>
                </a:solidFill>
              </a:defRPr>
            </a:lvl3pPr>
            <a:lvl4pPr marL="1511915" indent="0">
              <a:buNone/>
              <a:defRPr sz="1500">
                <a:solidFill>
                  <a:schemeClr val="tx1">
                    <a:tint val="75000"/>
                  </a:schemeClr>
                </a:solidFill>
              </a:defRPr>
            </a:lvl4pPr>
            <a:lvl5pPr marL="2015886" indent="0">
              <a:buNone/>
              <a:defRPr sz="1500">
                <a:solidFill>
                  <a:schemeClr val="tx1">
                    <a:tint val="75000"/>
                  </a:schemeClr>
                </a:solidFill>
              </a:defRPr>
            </a:lvl5pPr>
            <a:lvl6pPr marL="2519858" indent="0">
              <a:buNone/>
              <a:defRPr sz="1500">
                <a:solidFill>
                  <a:schemeClr val="tx1">
                    <a:tint val="75000"/>
                  </a:schemeClr>
                </a:solidFill>
              </a:defRPr>
            </a:lvl6pPr>
            <a:lvl7pPr marL="3023829" indent="0">
              <a:buNone/>
              <a:defRPr sz="1500">
                <a:solidFill>
                  <a:schemeClr val="tx1">
                    <a:tint val="75000"/>
                  </a:schemeClr>
                </a:solidFill>
              </a:defRPr>
            </a:lvl7pPr>
            <a:lvl8pPr marL="3527801" indent="0">
              <a:buNone/>
              <a:defRPr sz="1500">
                <a:solidFill>
                  <a:schemeClr val="tx1">
                    <a:tint val="75000"/>
                  </a:schemeClr>
                </a:solidFill>
              </a:defRPr>
            </a:lvl8pPr>
            <a:lvl9pPr marL="4031772" indent="0">
              <a:buNone/>
              <a:defRPr sz="1500">
                <a:solidFill>
                  <a:schemeClr val="tx1">
                    <a:tint val="75000"/>
                  </a:schemeClr>
                </a:solidFill>
              </a:defRPr>
            </a:lvl9pPr>
            <a:extLst/>
          </a:lstStyle>
          <a:p>
            <a:pPr lvl="0"/>
            <a:r>
              <a:rPr lang="en-US"/>
              <a:t>Click to edit Master text styles</a:t>
            </a:r>
          </a:p>
        </p:txBody>
      </p:sp>
      <p:sp>
        <p:nvSpPr>
          <p:cNvPr id="6" name="Date Placeholder 3">
            <a:extLst>
              <a:ext uri="{FF2B5EF4-FFF2-40B4-BE49-F238E27FC236}">
                <a16:creationId xmlns:a16="http://schemas.microsoft.com/office/drawing/2014/main" id="{00B15FAF-9878-0CCF-96BF-DFF68556AE50}"/>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CE84760F-35FB-640D-B73A-C6D7EF6B1B2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97C9B26A-6E8E-F764-397F-0A3205F072F2}"/>
              </a:ext>
            </a:extLst>
          </p:cNvPr>
          <p:cNvSpPr>
            <a:spLocks noGrp="1"/>
          </p:cNvSpPr>
          <p:nvPr>
            <p:ph type="sldNum" sz="quarter" idx="12"/>
          </p:nvPr>
        </p:nvSpPr>
        <p:spPr/>
        <p:txBody>
          <a:bodyPr/>
          <a:lstStyle>
            <a:lvl1pPr>
              <a:defRPr>
                <a:solidFill>
                  <a:srgbClr val="FFFFFF"/>
                </a:solidFill>
              </a:defRPr>
            </a:lvl1pPr>
          </a:lstStyle>
          <a:p>
            <a:fld id="{9FC2B48B-2D8F-43E4-9253-6A09A32B27F0}" type="slidenum">
              <a:rPr lang="en-US" altLang="en-US"/>
              <a:pPr/>
              <a:t>‹#›</a:t>
            </a:fld>
            <a:endParaRPr lang="en-US" altLang="en-US"/>
          </a:p>
        </p:txBody>
      </p:sp>
    </p:spTree>
    <p:extLst>
      <p:ext uri="{BB962C8B-B14F-4D97-AF65-F5344CB8AC3E}">
        <p14:creationId xmlns:p14="http://schemas.microsoft.com/office/powerpoint/2010/main" val="129768311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4031" y="1955436"/>
            <a:ext cx="4452276" cy="5096901"/>
          </a:xfrm>
        </p:spPr>
        <p:txBody>
          <a:bodyPr lIns="100794"/>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955436"/>
            <a:ext cx="4452276" cy="509690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4B166E5-54F9-D69B-D956-FAF1DB0021B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C14E105-01A1-5945-79DE-B1636B58D9F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28A5942-35CC-10E3-8839-E9DA59DC5878}"/>
              </a:ext>
            </a:extLst>
          </p:cNvPr>
          <p:cNvSpPr>
            <a:spLocks noGrp="1"/>
          </p:cNvSpPr>
          <p:nvPr>
            <p:ph type="sldNum" sz="quarter" idx="12"/>
          </p:nvPr>
        </p:nvSpPr>
        <p:spPr/>
        <p:txBody>
          <a:bodyPr/>
          <a:lstStyle>
            <a:lvl1pPr>
              <a:defRPr/>
            </a:lvl1pPr>
          </a:lstStyle>
          <a:p>
            <a:fld id="{9C640A4C-CFE3-4034-9E30-DC8FC5A39A85}" type="slidenum">
              <a:rPr lang="en-US" altLang="en-US"/>
              <a:pPr/>
              <a:t>‹#›</a:t>
            </a:fld>
            <a:endParaRPr lang="en-US" altLang="en-US"/>
          </a:p>
        </p:txBody>
      </p:sp>
    </p:spTree>
    <p:extLst>
      <p:ext uri="{BB962C8B-B14F-4D97-AF65-F5344CB8AC3E}">
        <p14:creationId xmlns:p14="http://schemas.microsoft.com/office/powerpoint/2010/main" val="5722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504031" y="1872819"/>
            <a:ext cx="4454027" cy="788546"/>
          </a:xfrm>
        </p:spPr>
        <p:txBody>
          <a:bodyPr lIns="161271" anchor="ctr"/>
          <a:lstStyle>
            <a:lvl1pPr marL="0" indent="0">
              <a:buNone/>
              <a:defRPr sz="2500" b="1" cap="all" baseline="0"/>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extLst/>
          </a:lstStyle>
          <a:p>
            <a:pPr lvl="0"/>
            <a:r>
              <a:rPr lang="en-US"/>
              <a:t>Click to edit Master text styles</a:t>
            </a:r>
          </a:p>
        </p:txBody>
      </p:sp>
      <p:sp>
        <p:nvSpPr>
          <p:cNvPr id="4" name="Content Placeholder 3"/>
          <p:cNvSpPr>
            <a:spLocks noGrp="1"/>
          </p:cNvSpPr>
          <p:nvPr>
            <p:ph sz="half" idx="2"/>
          </p:nvPr>
        </p:nvSpPr>
        <p:spPr>
          <a:xfrm>
            <a:off x="504031" y="2700134"/>
            <a:ext cx="4454027"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872819"/>
            <a:ext cx="4455776" cy="788546"/>
          </a:xfrm>
        </p:spPr>
        <p:txBody>
          <a:bodyPr lIns="161271" anchor="ctr"/>
          <a:lstStyle>
            <a:lvl1pPr marL="0" indent="0">
              <a:buNone/>
              <a:defRPr sz="2500" b="1" cap="all" baseline="0"/>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extLst/>
          </a:lstStyle>
          <a:p>
            <a:pPr lvl="0"/>
            <a:r>
              <a:rPr lang="en-US"/>
              <a:t>Click to edit Master text styles</a:t>
            </a:r>
          </a:p>
        </p:txBody>
      </p:sp>
      <p:sp>
        <p:nvSpPr>
          <p:cNvPr id="6" name="Content Placeholder 5"/>
          <p:cNvSpPr>
            <a:spLocks noGrp="1"/>
          </p:cNvSpPr>
          <p:nvPr>
            <p:ph sz="quarter" idx="4"/>
          </p:nvPr>
        </p:nvSpPr>
        <p:spPr>
          <a:xfrm>
            <a:off x="5120818" y="2700134"/>
            <a:ext cx="4455776"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F9E8EAE-49F8-4D72-CBE0-036E6F7064D6}"/>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40DCFA8F-2E99-19F6-ABA7-314C7505254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1FA994-BBCA-9664-12F4-392ECB6D722D}"/>
              </a:ext>
            </a:extLst>
          </p:cNvPr>
          <p:cNvSpPr>
            <a:spLocks noGrp="1"/>
          </p:cNvSpPr>
          <p:nvPr>
            <p:ph type="sldNum" sz="quarter" idx="12"/>
          </p:nvPr>
        </p:nvSpPr>
        <p:spPr/>
        <p:txBody>
          <a:bodyPr/>
          <a:lstStyle>
            <a:lvl1pPr>
              <a:defRPr/>
            </a:lvl1pPr>
          </a:lstStyle>
          <a:p>
            <a:fld id="{E370DEA8-7D56-4D57-9498-898C206F9975}" type="slidenum">
              <a:rPr lang="en-US" altLang="en-US"/>
              <a:pPr/>
              <a:t>‹#›</a:t>
            </a:fld>
            <a:endParaRPr lang="en-US" altLang="en-US"/>
          </a:p>
        </p:txBody>
      </p:sp>
    </p:spTree>
    <p:extLst>
      <p:ext uri="{BB962C8B-B14F-4D97-AF65-F5344CB8AC3E}">
        <p14:creationId xmlns:p14="http://schemas.microsoft.com/office/powerpoint/2010/main" val="1590388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A9B88D2-3E79-47A5-AB02-714FC737EC3A}"/>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D4E99775-65A2-D875-ACFB-9C842051F1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4A1E9BE-EC28-8787-95F3-AEFFDC26309C}"/>
              </a:ext>
            </a:extLst>
          </p:cNvPr>
          <p:cNvSpPr>
            <a:spLocks noGrp="1"/>
          </p:cNvSpPr>
          <p:nvPr>
            <p:ph type="sldNum" sz="quarter" idx="12"/>
          </p:nvPr>
        </p:nvSpPr>
        <p:spPr/>
        <p:txBody>
          <a:bodyPr/>
          <a:lstStyle>
            <a:lvl1pPr>
              <a:defRPr/>
            </a:lvl1pPr>
          </a:lstStyle>
          <a:p>
            <a:fld id="{949A2B93-397B-43B1-A186-E18FA68B9BB8}" type="slidenum">
              <a:rPr lang="en-US" altLang="en-US"/>
              <a:pPr/>
              <a:t>‹#›</a:t>
            </a:fld>
            <a:endParaRPr lang="en-US" altLang="en-US"/>
          </a:p>
        </p:txBody>
      </p:sp>
    </p:spTree>
    <p:extLst>
      <p:ext uri="{BB962C8B-B14F-4D97-AF65-F5344CB8AC3E}">
        <p14:creationId xmlns:p14="http://schemas.microsoft.com/office/powerpoint/2010/main" val="721037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CC7C3B-1CDE-744D-8506-5723CEEF4A53}"/>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CCB50FE5-05B9-9C81-11FE-51E1EDA93FD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1AD61FB9-0066-C801-EFAE-18A500CDE9BD}"/>
              </a:ext>
            </a:extLst>
          </p:cNvPr>
          <p:cNvSpPr>
            <a:spLocks noGrp="1"/>
          </p:cNvSpPr>
          <p:nvPr>
            <p:ph type="sldNum" sz="quarter" idx="12"/>
          </p:nvPr>
        </p:nvSpPr>
        <p:spPr/>
        <p:txBody>
          <a:bodyPr/>
          <a:lstStyle>
            <a:lvl1pPr>
              <a:defRPr/>
            </a:lvl1pPr>
          </a:lstStyle>
          <a:p>
            <a:fld id="{3758BE2D-E74D-457D-AFD6-24B4909D26B2}" type="slidenum">
              <a:rPr lang="en-US" altLang="en-US"/>
              <a:pPr/>
              <a:t>‹#›</a:t>
            </a:fld>
            <a:endParaRPr lang="en-US" altLang="en-US"/>
          </a:p>
        </p:txBody>
      </p:sp>
    </p:spTree>
    <p:extLst>
      <p:ext uri="{BB962C8B-B14F-4D97-AF65-F5344CB8AC3E}">
        <p14:creationId xmlns:p14="http://schemas.microsoft.com/office/powerpoint/2010/main" val="904695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243CC4-26E7-F144-5310-C9DBD0C256F1}"/>
              </a:ext>
            </a:extLst>
          </p:cNvPr>
          <p:cNvSpPr/>
          <p:nvPr/>
        </p:nvSpPr>
        <p:spPr bwMode="invGray">
          <a:xfrm>
            <a:off x="3148013" y="0"/>
            <a:ext cx="50800" cy="1603375"/>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6" name="Rectangle 5">
            <a:extLst>
              <a:ext uri="{FF2B5EF4-FFF2-40B4-BE49-F238E27FC236}">
                <a16:creationId xmlns:a16="http://schemas.microsoft.com/office/drawing/2014/main" id="{0FC9FBE1-A786-0680-BB38-B795516B925D}"/>
              </a:ext>
            </a:extLst>
          </p:cNvPr>
          <p:cNvSpPr/>
          <p:nvPr/>
        </p:nvSpPr>
        <p:spPr bwMode="invGray">
          <a:xfrm>
            <a:off x="3148013" y="0"/>
            <a:ext cx="50800" cy="1603375"/>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185029" y="167993"/>
            <a:ext cx="2782253" cy="1078514"/>
          </a:xfrm>
        </p:spPr>
        <p:txBody>
          <a:bodyPr lIns="80635" bIns="0" anchor="b">
            <a:sp3d prstMaterial="matte"/>
          </a:bodyPr>
          <a:lstStyle>
            <a:lvl1pPr algn="l">
              <a:defRPr sz="2200" b="0"/>
            </a:lvl1pPr>
            <a:extLst/>
          </a:lstStyle>
          <a:p>
            <a:r>
              <a:rPr lang="en-US"/>
              <a:t>Click to edit Master title style</a:t>
            </a:r>
          </a:p>
        </p:txBody>
      </p:sp>
      <p:sp>
        <p:nvSpPr>
          <p:cNvPr id="3" name="Content Placeholder 2"/>
          <p:cNvSpPr>
            <a:spLocks noGrp="1"/>
          </p:cNvSpPr>
          <p:nvPr>
            <p:ph idx="1"/>
          </p:nvPr>
        </p:nvSpPr>
        <p:spPr>
          <a:xfrm>
            <a:off x="3328654" y="1921482"/>
            <a:ext cx="6527096" cy="5025326"/>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5030" y="1907025"/>
            <a:ext cx="2721769" cy="5039783"/>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extLst/>
          </a:lstStyle>
          <a:p>
            <a:pPr lvl="0"/>
            <a:r>
              <a:rPr lang="en-US"/>
              <a:t>Click to edit Master text styles</a:t>
            </a:r>
          </a:p>
        </p:txBody>
      </p:sp>
      <p:sp>
        <p:nvSpPr>
          <p:cNvPr id="7" name="Date Placeholder 4">
            <a:extLst>
              <a:ext uri="{FF2B5EF4-FFF2-40B4-BE49-F238E27FC236}">
                <a16:creationId xmlns:a16="http://schemas.microsoft.com/office/drawing/2014/main" id="{A606F4E0-2DEE-A67F-E8CA-FC59BAD07A24}"/>
              </a:ext>
            </a:extLst>
          </p:cNvPr>
          <p:cNvSpPr>
            <a:spLocks noGrp="1"/>
          </p:cNvSpPr>
          <p:nvPr>
            <p:ph type="dt" sz="half" idx="10"/>
          </p:nvPr>
        </p:nvSpPr>
        <p:spPr/>
        <p:txBody>
          <a:bodyPr/>
          <a:lstStyle>
            <a:lvl1pPr>
              <a:defRPr/>
            </a:lvl1pPr>
          </a:lstStyle>
          <a:p>
            <a:pPr>
              <a:defRPr/>
            </a:pPr>
            <a:endParaRPr lang="en-US"/>
          </a:p>
        </p:txBody>
      </p:sp>
      <p:sp>
        <p:nvSpPr>
          <p:cNvPr id="8" name="Footer Placeholder 5">
            <a:extLst>
              <a:ext uri="{FF2B5EF4-FFF2-40B4-BE49-F238E27FC236}">
                <a16:creationId xmlns:a16="http://schemas.microsoft.com/office/drawing/2014/main" id="{1E999DF6-D92B-852C-2D39-EBC960E667C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3474D061-EF11-F475-E704-933E772381B6}"/>
              </a:ext>
            </a:extLst>
          </p:cNvPr>
          <p:cNvSpPr>
            <a:spLocks noGrp="1"/>
          </p:cNvSpPr>
          <p:nvPr>
            <p:ph type="sldNum" sz="quarter" idx="12"/>
          </p:nvPr>
        </p:nvSpPr>
        <p:spPr/>
        <p:txBody>
          <a:bodyPr/>
          <a:lstStyle>
            <a:lvl1pPr>
              <a:defRPr/>
            </a:lvl1pPr>
          </a:lstStyle>
          <a:p>
            <a:fld id="{18425E96-4CE5-4DE3-900E-CE421F711EDD}" type="slidenum">
              <a:rPr lang="en-US" altLang="en-US"/>
              <a:pPr/>
              <a:t>‹#›</a:t>
            </a:fld>
            <a:endParaRPr lang="en-US" altLang="en-US"/>
          </a:p>
        </p:txBody>
      </p:sp>
    </p:spTree>
    <p:extLst>
      <p:ext uri="{BB962C8B-B14F-4D97-AF65-F5344CB8AC3E}">
        <p14:creationId xmlns:p14="http://schemas.microsoft.com/office/powerpoint/2010/main" val="3845947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33E925-7143-B476-2CCC-19343490ECD1}"/>
              </a:ext>
            </a:extLst>
          </p:cNvPr>
          <p:cNvSpPr/>
          <p:nvPr/>
        </p:nvSpPr>
        <p:spPr>
          <a:xfrm>
            <a:off x="3148013" y="0"/>
            <a:ext cx="50800" cy="7559675"/>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6" name="Rectangle 5">
            <a:extLst>
              <a:ext uri="{FF2B5EF4-FFF2-40B4-BE49-F238E27FC236}">
                <a16:creationId xmlns:a16="http://schemas.microsoft.com/office/drawing/2014/main" id="{F5507FC4-1215-16DC-8E85-0DC39B9E7F22}"/>
              </a:ext>
            </a:extLst>
          </p:cNvPr>
          <p:cNvSpPr/>
          <p:nvPr/>
        </p:nvSpPr>
        <p:spPr bwMode="invGray">
          <a:xfrm>
            <a:off x="3148013" y="0"/>
            <a:ext cx="50800" cy="7559675"/>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2" name="Title 1"/>
          <p:cNvSpPr>
            <a:spLocks noGrp="1"/>
          </p:cNvSpPr>
          <p:nvPr>
            <p:ph type="title"/>
          </p:nvPr>
        </p:nvSpPr>
        <p:spPr>
          <a:xfrm>
            <a:off x="181451" y="171352"/>
            <a:ext cx="2783803" cy="1078514"/>
          </a:xfrm>
        </p:spPr>
        <p:txBody>
          <a:bodyPr lIns="80635" bIns="0" anchor="b">
            <a:sp3d prstMaterial="matte"/>
          </a:bodyPr>
          <a:lstStyle>
            <a:lvl1pPr algn="l">
              <a:defRPr sz="2200" b="0"/>
            </a:lvl1pPr>
            <a:extLst/>
          </a:lstStyle>
          <a:p>
            <a:r>
              <a:rPr lang="en-US"/>
              <a:t>Click to edit Master title style</a:t>
            </a:r>
          </a:p>
        </p:txBody>
      </p:sp>
      <p:sp>
        <p:nvSpPr>
          <p:cNvPr id="3" name="Picture Placeholder 2"/>
          <p:cNvSpPr>
            <a:spLocks noGrp="1"/>
          </p:cNvSpPr>
          <p:nvPr>
            <p:ph type="pic" idx="1"/>
          </p:nvPr>
        </p:nvSpPr>
        <p:spPr>
          <a:xfrm>
            <a:off x="3201244" y="1636726"/>
            <a:ext cx="6887321" cy="5922949"/>
          </a:xfrm>
          <a:solidFill>
            <a:schemeClr val="bg2">
              <a:shade val="75000"/>
            </a:schemeClr>
          </a:solidFill>
        </p:spPr>
        <p:txBody>
          <a:bodyPr rtlCol="0">
            <a:normAutofit/>
          </a:bodyPr>
          <a:lstStyle>
            <a:lvl1pPr marL="0" indent="0">
              <a:buNone/>
              <a:defRPr sz="3500"/>
            </a:lvl1pPr>
            <a:lvl2pPr marL="503972" indent="0">
              <a:buNone/>
              <a:defRPr sz="3100"/>
            </a:lvl2pPr>
            <a:lvl3pPr marL="1007943" indent="0">
              <a:buNone/>
              <a:defRPr sz="2600"/>
            </a:lvl3pPr>
            <a:lvl4pPr marL="1511915" indent="0">
              <a:buNone/>
              <a:defRPr sz="2200"/>
            </a:lvl4pPr>
            <a:lvl5pPr marL="2015886" indent="0">
              <a:buNone/>
              <a:defRPr sz="2200"/>
            </a:lvl5pPr>
            <a:lvl6pPr marL="2519858" indent="0">
              <a:buNone/>
              <a:defRPr sz="2200"/>
            </a:lvl6pPr>
            <a:lvl7pPr marL="3023829" indent="0">
              <a:buNone/>
              <a:defRPr sz="2200"/>
            </a:lvl7pPr>
            <a:lvl8pPr marL="3527801" indent="0">
              <a:buNone/>
              <a:defRPr sz="2200"/>
            </a:lvl8pPr>
            <a:lvl9pPr marL="4031772" indent="0">
              <a:buNone/>
              <a:defRPr sz="22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1451" y="1905038"/>
            <a:ext cx="2721769" cy="5039783"/>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extLst/>
          </a:lstStyle>
          <a:p>
            <a:pPr lvl="0"/>
            <a:r>
              <a:rPr lang="en-US"/>
              <a:t>Click to edit Master text styles</a:t>
            </a:r>
          </a:p>
        </p:txBody>
      </p:sp>
      <p:sp>
        <p:nvSpPr>
          <p:cNvPr id="7" name="Date Placeholder 4">
            <a:extLst>
              <a:ext uri="{FF2B5EF4-FFF2-40B4-BE49-F238E27FC236}">
                <a16:creationId xmlns:a16="http://schemas.microsoft.com/office/drawing/2014/main" id="{7F4E4E31-A976-567E-56AB-DBD7A9B9EC1E}"/>
              </a:ext>
            </a:extLst>
          </p:cNvPr>
          <p:cNvSpPr>
            <a:spLocks noGrp="1"/>
          </p:cNvSpPr>
          <p:nvPr>
            <p:ph type="dt" sz="half" idx="10"/>
          </p:nvPr>
        </p:nvSpPr>
        <p:spPr>
          <a:xfrm>
            <a:off x="180975" y="1290638"/>
            <a:ext cx="2782888" cy="220662"/>
          </a:xfrm>
        </p:spPr>
        <p:txBody>
          <a:bodyPr/>
          <a:lstStyle>
            <a:lvl1pPr>
              <a:defRPr/>
            </a:lvl1pPr>
          </a:lstStyle>
          <a:p>
            <a:pPr>
              <a:defRPr/>
            </a:pPr>
            <a:endParaRPr lang="en-US"/>
          </a:p>
        </p:txBody>
      </p:sp>
      <p:sp>
        <p:nvSpPr>
          <p:cNvPr id="8" name="Footer Placeholder 5">
            <a:extLst>
              <a:ext uri="{FF2B5EF4-FFF2-40B4-BE49-F238E27FC236}">
                <a16:creationId xmlns:a16="http://schemas.microsoft.com/office/drawing/2014/main" id="{9A7A6C70-A3C3-8511-E527-9FC47BAAA0B9}"/>
              </a:ext>
            </a:extLst>
          </p:cNvPr>
          <p:cNvSpPr>
            <a:spLocks noGrp="1"/>
          </p:cNvSpPr>
          <p:nvPr>
            <p:ph type="ftr" sz="quarter" idx="11"/>
          </p:nvPr>
        </p:nvSpPr>
        <p:spPr>
          <a:xfrm>
            <a:off x="3346450" y="1290638"/>
            <a:ext cx="5726113" cy="220662"/>
          </a:xfrm>
        </p:spPr>
        <p:txBody>
          <a:bodyPr/>
          <a:lstStyle>
            <a:lvl1pPr>
              <a:defRPr>
                <a:solidFill>
                  <a:schemeClr val="bg1">
                    <a:shade val="50000"/>
                  </a:schemeClr>
                </a:solidFill>
              </a:defRPr>
            </a:lvl1pPr>
          </a:lstStyle>
          <a:p>
            <a:pPr>
              <a:defRPr/>
            </a:pPr>
            <a:endParaRPr lang="en-US"/>
          </a:p>
        </p:txBody>
      </p:sp>
      <p:sp>
        <p:nvSpPr>
          <p:cNvPr id="9" name="Slide Number Placeholder 6">
            <a:extLst>
              <a:ext uri="{FF2B5EF4-FFF2-40B4-BE49-F238E27FC236}">
                <a16:creationId xmlns:a16="http://schemas.microsoft.com/office/drawing/2014/main" id="{996C60E1-9EEA-36CA-D755-52DF627CF2BE}"/>
              </a:ext>
            </a:extLst>
          </p:cNvPr>
          <p:cNvSpPr>
            <a:spLocks noGrp="1"/>
          </p:cNvSpPr>
          <p:nvPr>
            <p:ph type="sldNum" sz="quarter" idx="12"/>
          </p:nvPr>
        </p:nvSpPr>
        <p:spPr>
          <a:xfrm>
            <a:off x="9193213" y="1290638"/>
            <a:ext cx="809625" cy="220662"/>
          </a:xfrm>
        </p:spPr>
        <p:txBody>
          <a:bodyPr/>
          <a:lstStyle>
            <a:lvl1pPr>
              <a:defRPr/>
            </a:lvl1pPr>
          </a:lstStyle>
          <a:p>
            <a:fld id="{95761A63-BA41-4395-89C5-982C74015913}" type="slidenum">
              <a:rPr lang="en-US" altLang="en-US"/>
              <a:pPr/>
              <a:t>‹#›</a:t>
            </a:fld>
            <a:endParaRPr lang="en-US" altLang="en-US"/>
          </a:p>
        </p:txBody>
      </p:sp>
    </p:spTree>
    <p:extLst>
      <p:ext uri="{BB962C8B-B14F-4D97-AF65-F5344CB8AC3E}">
        <p14:creationId xmlns:p14="http://schemas.microsoft.com/office/powerpoint/2010/main" val="288414300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6DC788-3AD9-F73F-FA40-AA018A8279D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20FC76B-7C62-C7C8-2FF2-5A702135C13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897B04-82EF-CC2A-0E38-0E5C82CA90BE}"/>
              </a:ext>
            </a:extLst>
          </p:cNvPr>
          <p:cNvSpPr>
            <a:spLocks noGrp="1"/>
          </p:cNvSpPr>
          <p:nvPr>
            <p:ph type="sldNum" sz="quarter" idx="12"/>
          </p:nvPr>
        </p:nvSpPr>
        <p:spPr/>
        <p:txBody>
          <a:bodyPr/>
          <a:lstStyle>
            <a:lvl1pPr>
              <a:defRPr/>
            </a:lvl1pPr>
          </a:lstStyle>
          <a:p>
            <a:fld id="{E186948A-AA58-457E-AF91-7C60CD132915}" type="slidenum">
              <a:rPr lang="en-US" altLang="en-US"/>
              <a:pPr/>
              <a:t>‹#›</a:t>
            </a:fld>
            <a:endParaRPr lang="en-US" altLang="en-US"/>
          </a:p>
        </p:txBody>
      </p:sp>
    </p:spTree>
    <p:extLst>
      <p:ext uri="{BB962C8B-B14F-4D97-AF65-F5344CB8AC3E}">
        <p14:creationId xmlns:p14="http://schemas.microsoft.com/office/powerpoint/2010/main" val="452453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413619-709B-7C5F-AAFF-1F116F0F2D60}"/>
              </a:ext>
            </a:extLst>
          </p:cNvPr>
          <p:cNvSpPr/>
          <p:nvPr/>
        </p:nvSpPr>
        <p:spPr bwMode="invGray">
          <a:xfrm>
            <a:off x="7275513" y="0"/>
            <a:ext cx="49212" cy="7559675"/>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5" name="Rectangle 4">
            <a:extLst>
              <a:ext uri="{FF2B5EF4-FFF2-40B4-BE49-F238E27FC236}">
                <a16:creationId xmlns:a16="http://schemas.microsoft.com/office/drawing/2014/main" id="{EB72A8A2-D3D2-6846-7FFF-B782FC896B5E}"/>
              </a:ext>
            </a:extLst>
          </p:cNvPr>
          <p:cNvSpPr/>
          <p:nvPr/>
        </p:nvSpPr>
        <p:spPr bwMode="ltGray">
          <a:xfrm>
            <a:off x="7327900" y="0"/>
            <a:ext cx="2773363" cy="7559675"/>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2" name="Vertical Title 1"/>
          <p:cNvSpPr>
            <a:spLocks noGrp="1"/>
          </p:cNvSpPr>
          <p:nvPr>
            <p:ph type="title" orient="vert"/>
          </p:nvPr>
        </p:nvSpPr>
        <p:spPr>
          <a:xfrm>
            <a:off x="7476464" y="302740"/>
            <a:ext cx="2100130" cy="64502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4031" y="335986"/>
            <a:ext cx="6636411"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09B3DEBA-FAC4-89ED-3D83-4384120A04CE}"/>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F48CB514-0118-E9A4-4420-ED8EBA1A2CA4}"/>
              </a:ext>
            </a:extLst>
          </p:cNvPr>
          <p:cNvSpPr>
            <a:spLocks noGrp="1"/>
          </p:cNvSpPr>
          <p:nvPr>
            <p:ph type="ftr" sz="quarter" idx="11"/>
          </p:nvPr>
        </p:nvSpPr>
        <p:spPr>
          <a:xfrm>
            <a:off x="2911475" y="7029450"/>
            <a:ext cx="4229100" cy="4032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A4CF7D14-E176-0415-1DE7-B22EE34B076B}"/>
              </a:ext>
            </a:extLst>
          </p:cNvPr>
          <p:cNvSpPr>
            <a:spLocks noGrp="1"/>
          </p:cNvSpPr>
          <p:nvPr>
            <p:ph type="sldNum" sz="quarter" idx="12"/>
          </p:nvPr>
        </p:nvSpPr>
        <p:spPr/>
        <p:txBody>
          <a:bodyPr/>
          <a:lstStyle>
            <a:lvl1pPr>
              <a:defRPr/>
            </a:lvl1pPr>
          </a:lstStyle>
          <a:p>
            <a:fld id="{77FDA7C8-4D41-476C-9656-6EB3CA45D46C}" type="slidenum">
              <a:rPr lang="en-US" altLang="en-US"/>
              <a:pPr/>
              <a:t>‹#›</a:t>
            </a:fld>
            <a:endParaRPr lang="en-US" altLang="en-US"/>
          </a:p>
        </p:txBody>
      </p:sp>
    </p:spTree>
    <p:extLst>
      <p:ext uri="{BB962C8B-B14F-4D97-AF65-F5344CB8AC3E}">
        <p14:creationId xmlns:p14="http://schemas.microsoft.com/office/powerpoint/2010/main" val="3744699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575417-06D0-759B-487A-6FF45AD43FF7}"/>
              </a:ext>
            </a:extLst>
          </p:cNvPr>
          <p:cNvSpPr/>
          <p:nvPr/>
        </p:nvSpPr>
        <p:spPr bwMode="invGray">
          <a:xfrm>
            <a:off x="0" y="1582738"/>
            <a:ext cx="10080625" cy="5080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7" name="Rectangle 6">
            <a:extLst>
              <a:ext uri="{FF2B5EF4-FFF2-40B4-BE49-F238E27FC236}">
                <a16:creationId xmlns:a16="http://schemas.microsoft.com/office/drawing/2014/main" id="{A4DB7350-06D6-B778-AE5D-2DEC4115D618}"/>
              </a:ext>
            </a:extLst>
          </p:cNvPr>
          <p:cNvSpPr/>
          <p:nvPr/>
        </p:nvSpPr>
        <p:spPr bwMode="ltGray">
          <a:xfrm>
            <a:off x="0" y="0"/>
            <a:ext cx="10080625" cy="158115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lIns="100794" tIns="50397" rIns="100794" bIns="50397" anchor="ctr"/>
          <a:lstStyle/>
          <a:p>
            <a:pPr algn="ctr" eaLnBrk="1" hangingPunct="1">
              <a:lnSpc>
                <a:spcPct val="93000"/>
              </a:lnSpc>
              <a:buClr>
                <a:srgbClr val="000000"/>
              </a:buClr>
              <a:buSzPct val="100000"/>
              <a:buFont typeface="Times New Roman" pitchFamily="16" charset="0"/>
              <a:buNone/>
              <a:defRPr/>
            </a:pPr>
            <a:endParaRPr lang="en-US"/>
          </a:p>
        </p:txBody>
      </p:sp>
      <p:sp>
        <p:nvSpPr>
          <p:cNvPr id="2" name="Title Placeholder 1">
            <a:extLst>
              <a:ext uri="{FF2B5EF4-FFF2-40B4-BE49-F238E27FC236}">
                <a16:creationId xmlns:a16="http://schemas.microsoft.com/office/drawing/2014/main" id="{23C6F9A0-BD7B-7DFD-C7BE-C5EF10AE989C}"/>
              </a:ext>
            </a:extLst>
          </p:cNvPr>
          <p:cNvSpPr>
            <a:spLocks noGrp="1"/>
          </p:cNvSpPr>
          <p:nvPr>
            <p:ph type="title"/>
          </p:nvPr>
        </p:nvSpPr>
        <p:spPr>
          <a:xfrm>
            <a:off x="503238" y="168275"/>
            <a:ext cx="9074150" cy="1379538"/>
          </a:xfrm>
          <a:prstGeom prst="rect">
            <a:avLst/>
          </a:prstGeom>
        </p:spPr>
        <p:txBody>
          <a:bodyPr vert="horz" lIns="100794" tIns="50397" rIns="50397" bIns="50397"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a:extLst>
              <a:ext uri="{FF2B5EF4-FFF2-40B4-BE49-F238E27FC236}">
                <a16:creationId xmlns:a16="http://schemas.microsoft.com/office/drawing/2014/main" id="{AC6A8A42-7CF1-3EEC-286C-5998694DCC6F}"/>
              </a:ext>
            </a:extLst>
          </p:cNvPr>
          <p:cNvSpPr>
            <a:spLocks noGrp="1"/>
          </p:cNvSpPr>
          <p:nvPr>
            <p:ph type="body" idx="1"/>
          </p:nvPr>
        </p:nvSpPr>
        <p:spPr bwMode="auto">
          <a:xfrm>
            <a:off x="503238" y="1957388"/>
            <a:ext cx="9074150"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0477" tIns="100794" rIns="100794" bIns="5039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27C4562-0041-75D6-7880-C08D787F898A}"/>
              </a:ext>
            </a:extLst>
          </p:cNvPr>
          <p:cNvSpPr>
            <a:spLocks noGrp="1"/>
          </p:cNvSpPr>
          <p:nvPr>
            <p:ph type="dt" sz="half" idx="2"/>
          </p:nvPr>
        </p:nvSpPr>
        <p:spPr>
          <a:xfrm>
            <a:off x="503238" y="7138988"/>
            <a:ext cx="2352675" cy="303212"/>
          </a:xfrm>
          <a:prstGeom prst="rect">
            <a:avLst/>
          </a:prstGeom>
        </p:spPr>
        <p:txBody>
          <a:bodyPr vert="horz" lIns="120953" tIns="50397" rIns="50397" bIns="0" rtlCol="0" anchor="b"/>
          <a:lstStyle>
            <a:lvl1pPr algn="l" eaLnBrk="1" latinLnBrk="0" hangingPunct="1">
              <a:lnSpc>
                <a:spcPct val="93000"/>
              </a:lnSpc>
              <a:buClr>
                <a:srgbClr val="000000"/>
              </a:buClr>
              <a:buSzPct val="100000"/>
              <a:buFont typeface="Times New Roman" pitchFamily="16" charset="0"/>
              <a:buNone/>
              <a:defRPr kumimoji="0" sz="1300">
                <a:solidFill>
                  <a:schemeClr val="tx1">
                    <a:tint val="95000"/>
                  </a:schemeClr>
                </a:solidFill>
                <a:latin typeface="Arial" charset="0"/>
                <a:ea typeface="Microsoft YaHei" charset="-122"/>
              </a:defRPr>
            </a:lvl1pPr>
            <a:extLst/>
          </a:lstStyle>
          <a:p>
            <a:pPr>
              <a:defRPr/>
            </a:pPr>
            <a:endParaRPr lang="en-US"/>
          </a:p>
        </p:txBody>
      </p:sp>
      <p:sp>
        <p:nvSpPr>
          <p:cNvPr id="5" name="Footer Placeholder 4">
            <a:extLst>
              <a:ext uri="{FF2B5EF4-FFF2-40B4-BE49-F238E27FC236}">
                <a16:creationId xmlns:a16="http://schemas.microsoft.com/office/drawing/2014/main" id="{394F8E60-2924-E62A-E2D2-19C7347848E8}"/>
              </a:ext>
            </a:extLst>
          </p:cNvPr>
          <p:cNvSpPr>
            <a:spLocks noGrp="1"/>
          </p:cNvSpPr>
          <p:nvPr>
            <p:ph type="ftr" sz="quarter" idx="3"/>
          </p:nvPr>
        </p:nvSpPr>
        <p:spPr>
          <a:xfrm>
            <a:off x="2911475" y="7138988"/>
            <a:ext cx="6072188" cy="303212"/>
          </a:xfrm>
          <a:prstGeom prst="rect">
            <a:avLst/>
          </a:prstGeom>
        </p:spPr>
        <p:txBody>
          <a:bodyPr vert="horz" lIns="50397" tIns="50397" rIns="50397" bIns="0" rtlCol="0" anchor="b"/>
          <a:lstStyle>
            <a:lvl1pPr algn="l" eaLnBrk="1" latinLnBrk="0" hangingPunct="1">
              <a:lnSpc>
                <a:spcPct val="93000"/>
              </a:lnSpc>
              <a:buClr>
                <a:srgbClr val="000000"/>
              </a:buClr>
              <a:buSzPct val="100000"/>
              <a:buFont typeface="Times New Roman" pitchFamily="16" charset="0"/>
              <a:buNone/>
              <a:defRPr kumimoji="0" sz="1300">
                <a:solidFill>
                  <a:schemeClr val="tx1">
                    <a:tint val="95000"/>
                  </a:schemeClr>
                </a:solidFill>
                <a:latin typeface="Arial" charset="0"/>
                <a:ea typeface="Microsoft YaHei" charset="-122"/>
              </a:defRPr>
            </a:lvl1pPr>
            <a:extLst/>
          </a:lstStyle>
          <a:p>
            <a:pPr>
              <a:defRPr/>
            </a:pPr>
            <a:endParaRPr lang="en-US"/>
          </a:p>
        </p:txBody>
      </p:sp>
      <p:sp>
        <p:nvSpPr>
          <p:cNvPr id="6" name="Slide Number Placeholder 5">
            <a:extLst>
              <a:ext uri="{FF2B5EF4-FFF2-40B4-BE49-F238E27FC236}">
                <a16:creationId xmlns:a16="http://schemas.microsoft.com/office/drawing/2014/main" id="{26034AEE-797D-EAD9-62ED-1996453192CD}"/>
              </a:ext>
            </a:extLst>
          </p:cNvPr>
          <p:cNvSpPr>
            <a:spLocks noGrp="1"/>
          </p:cNvSpPr>
          <p:nvPr>
            <p:ph type="sldNum" sz="quarter" idx="4"/>
          </p:nvPr>
        </p:nvSpPr>
        <p:spPr>
          <a:xfrm>
            <a:off x="9043988" y="7138988"/>
            <a:ext cx="809625" cy="303212"/>
          </a:xfrm>
          <a:prstGeom prst="rect">
            <a:avLst/>
          </a:prstGeom>
        </p:spPr>
        <p:txBody>
          <a:bodyPr vert="horz" wrap="square" lIns="100794" tIns="50397" rIns="100794" bIns="0" numCol="1" anchor="b" anchorCtr="0" compatLnSpc="1">
            <a:prstTxWarp prst="textNoShape">
              <a:avLst/>
            </a:prstTxWarp>
          </a:bodyPr>
          <a:lstStyle>
            <a:lvl1pPr algn="r" eaLnBrk="1" hangingPunct="1">
              <a:lnSpc>
                <a:spcPct val="93000"/>
              </a:lnSpc>
              <a:buClr>
                <a:srgbClr val="000000"/>
              </a:buClr>
              <a:buSzPct val="100000"/>
              <a:buFont typeface="Times New Roman" panose="02020603050405020304" pitchFamily="18" charset="0"/>
              <a:buNone/>
              <a:defRPr sz="1300">
                <a:solidFill>
                  <a:srgbClr val="3F3F3F"/>
                </a:solidFill>
              </a:defRPr>
            </a:lvl1pPr>
          </a:lstStyle>
          <a:p>
            <a:fld id="{896A0914-83B9-4048-A358-62E85728D78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3" r:id="rId1"/>
    <p:sldLayoutId id="2147483678" r:id="rId2"/>
    <p:sldLayoutId id="2147483684" r:id="rId3"/>
    <p:sldLayoutId id="2147483679" r:id="rId4"/>
    <p:sldLayoutId id="2147483680" r:id="rId5"/>
    <p:sldLayoutId id="2147483681" r:id="rId6"/>
    <p:sldLayoutId id="2147483685" r:id="rId7"/>
    <p:sldLayoutId id="2147483686" r:id="rId8"/>
    <p:sldLayoutId id="2147483687" r:id="rId9"/>
    <p:sldLayoutId id="2147483682" r:id="rId10"/>
    <p:sldLayoutId id="2147483688" r:id="rId11"/>
  </p:sldLayoutIdLst>
  <p:txStyles>
    <p:titleStyle>
      <a:lvl1pPr algn="l" rtl="0" fontAlgn="base">
        <a:spcBef>
          <a:spcPct val="0"/>
        </a:spcBef>
        <a:spcAft>
          <a:spcPct val="0"/>
        </a:spcAft>
        <a:defRPr sz="5000" b="1" kern="1200">
          <a:solidFill>
            <a:srgbClr val="FFC800"/>
          </a:solidFill>
          <a:latin typeface="+mj-lt"/>
          <a:ea typeface="+mj-ea"/>
          <a:cs typeface="+mj-cs"/>
        </a:defRPr>
      </a:lvl1pPr>
      <a:lvl2pPr algn="l" rtl="0" fontAlgn="base">
        <a:spcBef>
          <a:spcPct val="0"/>
        </a:spcBef>
        <a:spcAft>
          <a:spcPct val="0"/>
        </a:spcAft>
        <a:defRPr sz="5000" b="1">
          <a:solidFill>
            <a:srgbClr val="FFC800"/>
          </a:solidFill>
          <a:latin typeface="Corbel" panose="020B0503020204020204" pitchFamily="34" charset="0"/>
        </a:defRPr>
      </a:lvl2pPr>
      <a:lvl3pPr algn="l" rtl="0" fontAlgn="base">
        <a:spcBef>
          <a:spcPct val="0"/>
        </a:spcBef>
        <a:spcAft>
          <a:spcPct val="0"/>
        </a:spcAft>
        <a:defRPr sz="5000" b="1">
          <a:solidFill>
            <a:srgbClr val="FFC800"/>
          </a:solidFill>
          <a:latin typeface="Corbel" panose="020B0503020204020204" pitchFamily="34" charset="0"/>
        </a:defRPr>
      </a:lvl3pPr>
      <a:lvl4pPr algn="l" rtl="0" fontAlgn="base">
        <a:spcBef>
          <a:spcPct val="0"/>
        </a:spcBef>
        <a:spcAft>
          <a:spcPct val="0"/>
        </a:spcAft>
        <a:defRPr sz="5000" b="1">
          <a:solidFill>
            <a:srgbClr val="FFC800"/>
          </a:solidFill>
          <a:latin typeface="Corbel" panose="020B0503020204020204" pitchFamily="34" charset="0"/>
        </a:defRPr>
      </a:lvl4pPr>
      <a:lvl5pPr algn="l" rtl="0" fontAlgn="base">
        <a:spcBef>
          <a:spcPct val="0"/>
        </a:spcBef>
        <a:spcAft>
          <a:spcPct val="0"/>
        </a:spcAft>
        <a:defRPr sz="5000" b="1">
          <a:solidFill>
            <a:srgbClr val="FFC800"/>
          </a:solidFill>
          <a:latin typeface="Corbel" panose="020B0503020204020204" pitchFamily="34" charset="0"/>
        </a:defRPr>
      </a:lvl5pPr>
      <a:lvl6pPr marL="457200" algn="l" rtl="0" fontAlgn="base">
        <a:spcBef>
          <a:spcPct val="0"/>
        </a:spcBef>
        <a:spcAft>
          <a:spcPct val="0"/>
        </a:spcAft>
        <a:defRPr sz="5000" b="1">
          <a:solidFill>
            <a:srgbClr val="FFC800"/>
          </a:solidFill>
          <a:latin typeface="Corbel" panose="020B0503020204020204" pitchFamily="34" charset="0"/>
        </a:defRPr>
      </a:lvl6pPr>
      <a:lvl7pPr marL="914400" algn="l" rtl="0" fontAlgn="base">
        <a:spcBef>
          <a:spcPct val="0"/>
        </a:spcBef>
        <a:spcAft>
          <a:spcPct val="0"/>
        </a:spcAft>
        <a:defRPr sz="5000" b="1">
          <a:solidFill>
            <a:srgbClr val="FFC800"/>
          </a:solidFill>
          <a:latin typeface="Corbel" panose="020B0503020204020204" pitchFamily="34" charset="0"/>
        </a:defRPr>
      </a:lvl7pPr>
      <a:lvl8pPr marL="1371600" algn="l" rtl="0" fontAlgn="base">
        <a:spcBef>
          <a:spcPct val="0"/>
        </a:spcBef>
        <a:spcAft>
          <a:spcPct val="0"/>
        </a:spcAft>
        <a:defRPr sz="5000" b="1">
          <a:solidFill>
            <a:srgbClr val="FFC800"/>
          </a:solidFill>
          <a:latin typeface="Corbel" panose="020B0503020204020204" pitchFamily="34" charset="0"/>
        </a:defRPr>
      </a:lvl8pPr>
      <a:lvl9pPr marL="1828800" algn="l" rtl="0" fontAlgn="base">
        <a:spcBef>
          <a:spcPct val="0"/>
        </a:spcBef>
        <a:spcAft>
          <a:spcPct val="0"/>
        </a:spcAft>
        <a:defRPr sz="5000" b="1">
          <a:solidFill>
            <a:srgbClr val="FFC800"/>
          </a:solidFill>
          <a:latin typeface="Corbel" panose="020B0503020204020204" pitchFamily="34" charset="0"/>
        </a:defRPr>
      </a:lvl9pPr>
      <a:extLst/>
    </p:titleStyle>
    <p:bodyStyle>
      <a:lvl1pPr marL="482600" indent="-352425" algn="l" rtl="0" fontAlgn="base">
        <a:spcBef>
          <a:spcPct val="0"/>
        </a:spcBef>
        <a:spcAft>
          <a:spcPct val="0"/>
        </a:spcAft>
        <a:buClr>
          <a:schemeClr val="accent1"/>
        </a:buClr>
        <a:buSzPct val="80000"/>
        <a:buFont typeface="Wingdings 2" panose="05020102010507070707" pitchFamily="18" charset="2"/>
        <a:buChar char=""/>
        <a:defRPr sz="3500" kern="1200">
          <a:solidFill>
            <a:schemeClr val="tx1"/>
          </a:solidFill>
          <a:latin typeface="+mn-lt"/>
          <a:ea typeface="+mn-ea"/>
          <a:cs typeface="+mn-cs"/>
        </a:defRPr>
      </a:lvl1pPr>
      <a:lvl2pPr marL="804863" indent="-301625" algn="l" rtl="0" fontAlgn="base">
        <a:spcBef>
          <a:spcPct val="20000"/>
        </a:spcBef>
        <a:spcAft>
          <a:spcPct val="0"/>
        </a:spcAft>
        <a:buClr>
          <a:schemeClr val="accent2"/>
        </a:buClr>
        <a:buSzPct val="90000"/>
        <a:buFont typeface="Wingdings" panose="05000000000000000000" pitchFamily="2" charset="2"/>
        <a:buChar char=""/>
        <a:defRPr sz="3100" kern="1200">
          <a:solidFill>
            <a:schemeClr val="tx1"/>
          </a:solidFill>
          <a:latin typeface="+mn-lt"/>
          <a:ea typeface="+mn-ea"/>
          <a:cs typeface="+mn-cs"/>
        </a:defRPr>
      </a:lvl2pPr>
      <a:lvl3pPr marL="1098550" indent="-250825" algn="l" rtl="0" fontAlgn="base">
        <a:spcBef>
          <a:spcPct val="20000"/>
        </a:spcBef>
        <a:spcAft>
          <a:spcPct val="0"/>
        </a:spcAft>
        <a:buClr>
          <a:srgbClr val="E66C7D"/>
        </a:buClr>
        <a:buFont typeface="Arial" panose="020B0604020202020204" pitchFamily="34" charset="0"/>
        <a:buChar char="▪"/>
        <a:defRPr sz="2600" kern="1200">
          <a:solidFill>
            <a:schemeClr val="tx1"/>
          </a:solidFill>
          <a:latin typeface="+mn-lt"/>
          <a:ea typeface="+mn-ea"/>
          <a:cs typeface="+mn-cs"/>
        </a:defRPr>
      </a:lvl3pPr>
      <a:lvl4pPr marL="1339850" indent="-200025" algn="l" rtl="0" fontAlgn="base">
        <a:spcBef>
          <a:spcPct val="20000"/>
        </a:spcBef>
        <a:spcAft>
          <a:spcPct val="0"/>
        </a:spcAft>
        <a:buClr>
          <a:srgbClr val="6BB76D"/>
        </a:buClr>
        <a:buFont typeface="Arial" panose="020B0604020202020204" pitchFamily="34" charset="0"/>
        <a:buChar char="▪"/>
        <a:defRPr sz="2200" kern="1200">
          <a:solidFill>
            <a:schemeClr val="tx1"/>
          </a:solidFill>
          <a:latin typeface="+mn-lt"/>
          <a:ea typeface="+mn-ea"/>
          <a:cs typeface="+mn-cs"/>
        </a:defRPr>
      </a:lvl4pPr>
      <a:lvl5pPr marL="1571625" indent="-200025" algn="l" rtl="0" fontAlgn="base">
        <a:spcBef>
          <a:spcPct val="20000"/>
        </a:spcBef>
        <a:spcAft>
          <a:spcPct val="0"/>
        </a:spcAft>
        <a:buClr>
          <a:srgbClr val="E88651"/>
        </a:buClr>
        <a:buFont typeface="Wingdings 3" panose="05040102010807070707" pitchFamily="18" charset="2"/>
        <a:buChar char=""/>
        <a:defRPr lang="en-US" sz="2200" kern="1200">
          <a:solidFill>
            <a:schemeClr val="tx1"/>
          </a:solidFill>
          <a:latin typeface="+mn-lt"/>
          <a:ea typeface="+mn-ea"/>
          <a:cs typeface="+mn-cs"/>
        </a:defRPr>
      </a:lvl5pPr>
      <a:lvl6pPr marL="1794139" indent="-201589" algn="l" rtl="0" eaLnBrk="1" latinLnBrk="0" hangingPunct="1">
        <a:spcBef>
          <a:spcPct val="20000"/>
        </a:spcBef>
        <a:buClr>
          <a:schemeClr val="accent6"/>
        </a:buClr>
        <a:buSzPct val="100000"/>
        <a:buFont typeface="Wingdings 2"/>
        <a:buChar char=""/>
        <a:defRPr kumimoji="0" sz="2200" kern="1200">
          <a:solidFill>
            <a:schemeClr val="tx1"/>
          </a:solidFill>
          <a:latin typeface="+mn-lt"/>
          <a:ea typeface="+mn-ea"/>
          <a:cs typeface="+mn-cs"/>
        </a:defRPr>
      </a:lvl6pPr>
      <a:lvl7pPr marL="2015886" indent="-201589" algn="l" rtl="0" eaLnBrk="1" latinLnBrk="0" hangingPunct="1">
        <a:spcBef>
          <a:spcPct val="20000"/>
        </a:spcBef>
        <a:buClr>
          <a:schemeClr val="accent1"/>
        </a:buClr>
        <a:buSzPct val="100000"/>
        <a:buFont typeface="Wingdings 2"/>
        <a:buChar char=""/>
        <a:defRPr kumimoji="0" sz="2000" kern="1200">
          <a:solidFill>
            <a:schemeClr val="tx1"/>
          </a:solidFill>
          <a:latin typeface="+mn-lt"/>
          <a:ea typeface="+mn-ea"/>
          <a:cs typeface="+mn-cs"/>
        </a:defRPr>
      </a:lvl7pPr>
      <a:lvl8pPr marL="2237634" indent="-201589" algn="l" rtl="0" eaLnBrk="1" latinLnBrk="0" hangingPunct="1">
        <a:spcBef>
          <a:spcPct val="20000"/>
        </a:spcBef>
        <a:buClr>
          <a:schemeClr val="accent2"/>
        </a:buClr>
        <a:buFont typeface="Wingdings 2" pitchFamily="18" charset="2"/>
        <a:buChar char=""/>
        <a:defRPr kumimoji="0" sz="2000" kern="1200">
          <a:solidFill>
            <a:schemeClr val="tx1"/>
          </a:solidFill>
          <a:latin typeface="+mn-lt"/>
          <a:ea typeface="+mn-ea"/>
          <a:cs typeface="+mn-cs"/>
        </a:defRPr>
      </a:lvl8pPr>
      <a:lvl9pPr marL="2459381" indent="-201589" algn="l" rtl="0" eaLnBrk="1" latinLnBrk="0" hangingPunct="1">
        <a:spcBef>
          <a:spcPct val="20000"/>
        </a:spcBef>
        <a:buClr>
          <a:schemeClr val="accent3"/>
        </a:buClr>
        <a:buFont typeface="Wingdings 2" pitchFamily="18" charset="2"/>
        <a:buChar char=""/>
        <a:defRPr kumimoji="0" sz="20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503972" algn="l" rtl="0" eaLnBrk="1" latinLnBrk="0" hangingPunct="1">
        <a:defRPr kumimoji="0" kern="1200">
          <a:solidFill>
            <a:schemeClr val="tx1"/>
          </a:solidFill>
          <a:latin typeface="+mn-lt"/>
          <a:ea typeface="+mn-ea"/>
          <a:cs typeface="+mn-cs"/>
        </a:defRPr>
      </a:lvl2pPr>
      <a:lvl3pPr marL="1007943" algn="l" rtl="0" eaLnBrk="1" latinLnBrk="0" hangingPunct="1">
        <a:defRPr kumimoji="0" kern="1200">
          <a:solidFill>
            <a:schemeClr val="tx1"/>
          </a:solidFill>
          <a:latin typeface="+mn-lt"/>
          <a:ea typeface="+mn-ea"/>
          <a:cs typeface="+mn-cs"/>
        </a:defRPr>
      </a:lvl3pPr>
      <a:lvl4pPr marL="1511915" algn="l" rtl="0" eaLnBrk="1" latinLnBrk="0" hangingPunct="1">
        <a:defRPr kumimoji="0" kern="1200">
          <a:solidFill>
            <a:schemeClr val="tx1"/>
          </a:solidFill>
          <a:latin typeface="+mn-lt"/>
          <a:ea typeface="+mn-ea"/>
          <a:cs typeface="+mn-cs"/>
        </a:defRPr>
      </a:lvl4pPr>
      <a:lvl5pPr marL="2015886" algn="l" rtl="0" eaLnBrk="1" latinLnBrk="0" hangingPunct="1">
        <a:defRPr kumimoji="0" kern="1200">
          <a:solidFill>
            <a:schemeClr val="tx1"/>
          </a:solidFill>
          <a:latin typeface="+mn-lt"/>
          <a:ea typeface="+mn-ea"/>
          <a:cs typeface="+mn-cs"/>
        </a:defRPr>
      </a:lvl5pPr>
      <a:lvl6pPr marL="2519858" algn="l" rtl="0" eaLnBrk="1" latinLnBrk="0" hangingPunct="1">
        <a:defRPr kumimoji="0" kern="1200">
          <a:solidFill>
            <a:schemeClr val="tx1"/>
          </a:solidFill>
          <a:latin typeface="+mn-lt"/>
          <a:ea typeface="+mn-ea"/>
          <a:cs typeface="+mn-cs"/>
        </a:defRPr>
      </a:lvl6pPr>
      <a:lvl7pPr marL="3023829" algn="l" rtl="0" eaLnBrk="1" latinLnBrk="0" hangingPunct="1">
        <a:defRPr kumimoji="0" kern="1200">
          <a:solidFill>
            <a:schemeClr val="tx1"/>
          </a:solidFill>
          <a:latin typeface="+mn-lt"/>
          <a:ea typeface="+mn-ea"/>
          <a:cs typeface="+mn-cs"/>
        </a:defRPr>
      </a:lvl7pPr>
      <a:lvl8pPr marL="3527801" algn="l" rtl="0" eaLnBrk="1" latinLnBrk="0" hangingPunct="1">
        <a:defRPr kumimoji="0" kern="1200">
          <a:solidFill>
            <a:schemeClr val="tx1"/>
          </a:solidFill>
          <a:latin typeface="+mn-lt"/>
          <a:ea typeface="+mn-ea"/>
          <a:cs typeface="+mn-cs"/>
        </a:defRPr>
      </a:lvl8pPr>
      <a:lvl9pPr marL="4031772"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Text Box 5">
            <a:extLst>
              <a:ext uri="{FF2B5EF4-FFF2-40B4-BE49-F238E27FC236}">
                <a16:creationId xmlns:a16="http://schemas.microsoft.com/office/drawing/2014/main" id="{63DE8E0B-2D92-EF6C-3190-CF264F0E5F99}"/>
              </a:ext>
            </a:extLst>
          </p:cNvPr>
          <p:cNvSpPr txBox="1">
            <a:spLocks noChangeArrowheads="1"/>
          </p:cNvSpPr>
          <p:nvPr/>
        </p:nvSpPr>
        <p:spPr bwMode="auto">
          <a:xfrm>
            <a:off x="420510" y="1763924"/>
            <a:ext cx="8987614" cy="406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Georgia" panose="02040502050405020303" pitchFamily="18"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Georgia" panose="02040502050405020303" pitchFamily="18"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Georgia" panose="02040502050405020303" pitchFamily="18"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Georgia" panose="02040502050405020303" pitchFamily="18"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Georgia" panose="02040502050405020303" pitchFamily="18" charset="0"/>
              </a:defRPr>
            </a:lvl9pPr>
          </a:lstStyle>
          <a:p>
            <a:pPr algn="ctr">
              <a:spcBef>
                <a:spcPct val="50000"/>
              </a:spcBef>
              <a:buClrTx/>
              <a:buSzTx/>
              <a:buFontTx/>
              <a:buNone/>
            </a:pPr>
            <a:r>
              <a:rPr lang="en-US" altLang="en-US" sz="3968">
                <a:latin typeface="Tahoma" panose="020B0604030504040204" pitchFamily="34" charset="0"/>
              </a:rPr>
              <a:t>Why Composites?</a:t>
            </a:r>
            <a:endParaRPr lang="en-US" altLang="en-US" sz="3968" dirty="0">
              <a:latin typeface="Tahoma" panose="020B0604030504040204" pitchFamily="34" charset="0"/>
            </a:endParaRPr>
          </a:p>
          <a:p>
            <a:pPr algn="ctr">
              <a:spcBef>
                <a:spcPct val="50000"/>
              </a:spcBef>
              <a:buClrTx/>
              <a:buSzTx/>
              <a:buFontTx/>
              <a:buNone/>
            </a:pPr>
            <a:br>
              <a:rPr lang="en-US" altLang="en-US" sz="4850" dirty="0">
                <a:latin typeface="Tahoma" panose="020B0604030504040204" pitchFamily="34" charset="0"/>
              </a:rPr>
            </a:br>
            <a:r>
              <a:rPr lang="en-US" altLang="en-US" sz="4850" dirty="0">
                <a:latin typeface="Tahoma" panose="020B0604030504040204" pitchFamily="34" charset="0"/>
              </a:rPr>
              <a:t>Mechanical Engineering</a:t>
            </a:r>
            <a:br>
              <a:rPr lang="en-US" altLang="en-US" sz="4850" dirty="0">
                <a:latin typeface="Tahoma" panose="020B0604030504040204" pitchFamily="34" charset="0"/>
              </a:rPr>
            </a:br>
            <a:br>
              <a:rPr lang="en-US" altLang="en-US" sz="4850" dirty="0">
                <a:latin typeface="Tahoma" panose="020B0604030504040204" pitchFamily="34" charset="0"/>
              </a:rPr>
            </a:br>
            <a:r>
              <a:rPr lang="en-US" altLang="en-US" sz="4850" dirty="0">
                <a:latin typeface="Tahoma" panose="020B0604030504040204" pitchFamily="34" charset="0"/>
              </a:rPr>
              <a:t>Instructor: Autar Kaw</a:t>
            </a:r>
          </a:p>
        </p:txBody>
      </p:sp>
    </p:spTree>
    <p:custDataLst>
      <p:tags r:id="rId1"/>
    </p:custData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98AE8A0-B8C7-AE91-EAA8-C95CC0C26249}"/>
              </a:ext>
            </a:extLst>
          </p:cNvPr>
          <p:cNvSpPr>
            <a:spLocks noGrp="1" noChangeArrowheads="1"/>
          </p:cNvSpPr>
          <p:nvPr>
            <p:ph type="title"/>
          </p:nvPr>
        </p:nvSpPr>
        <p:spPr/>
        <p:txBody>
          <a:bodyPr>
            <a:normAutofit fontScale="90000"/>
          </a:bodyPr>
          <a:lstStyle/>
          <a:p>
            <a:pPr fontAlgn="auto">
              <a:spcAft>
                <a:spcPts val="0"/>
              </a:spcAft>
              <a:defRPr/>
            </a:pPr>
            <a:r>
              <a:rPr lang="en-US">
                <a:solidFill>
                  <a:schemeClr val="accent1">
                    <a:satMod val="150000"/>
                  </a:schemeClr>
                </a:solidFill>
              </a:rPr>
              <a:t>First Rule of Composite Materials</a:t>
            </a:r>
          </a:p>
        </p:txBody>
      </p:sp>
      <p:sp>
        <p:nvSpPr>
          <p:cNvPr id="4099" name="Rectangle 3">
            <a:extLst>
              <a:ext uri="{FF2B5EF4-FFF2-40B4-BE49-F238E27FC236}">
                <a16:creationId xmlns:a16="http://schemas.microsoft.com/office/drawing/2014/main" id="{567BB547-871A-8D18-5692-6B03D550AC2A}"/>
              </a:ext>
            </a:extLst>
          </p:cNvPr>
          <p:cNvSpPr>
            <a:spLocks noGrp="1" noChangeArrowheads="1"/>
          </p:cNvSpPr>
          <p:nvPr>
            <p:ph type="body" idx="1"/>
          </p:nvPr>
        </p:nvSpPr>
        <p:spPr/>
        <p:txBody>
          <a:bodyPr rtlCol="0">
            <a:normAutofit lnSpcReduction="10000"/>
          </a:bodyPr>
          <a:lstStyle/>
          <a:p>
            <a:pPr marL="483813" indent="-352780" fontAlgn="auto">
              <a:lnSpc>
                <a:spcPct val="96000"/>
              </a:lnSpc>
              <a:spcBef>
                <a:spcPct val="40000"/>
              </a:spcBef>
              <a:spcAft>
                <a:spcPct val="40000"/>
              </a:spcAft>
              <a:buFont typeface="Wingdings 2"/>
              <a:buChar char=""/>
              <a:defRPr/>
            </a:pPr>
            <a:r>
              <a:rPr lang="en-US" i="1" dirty="0"/>
              <a:t>If you don't let a teacher know at what level you are - by asking a question, or revealing your ignorance - you will not learn or grow. You can't pretend for long, for you will</a:t>
            </a:r>
            <a:br>
              <a:rPr lang="en-US" i="1" dirty="0"/>
            </a:br>
            <a:r>
              <a:rPr lang="en-US" i="1" dirty="0"/>
              <a:t>eventually be found out.</a:t>
            </a:r>
            <a:r>
              <a:rPr lang="en-US" dirty="0"/>
              <a:t> </a:t>
            </a:r>
            <a:r>
              <a:rPr lang="en-US" i="1" dirty="0"/>
              <a:t>Admission of ignorance is often the first step in our education.</a:t>
            </a:r>
            <a:endParaRPr lang="en-US" dirty="0"/>
          </a:p>
          <a:p>
            <a:pPr marL="483813" indent="-352780" fontAlgn="auto">
              <a:lnSpc>
                <a:spcPct val="96000"/>
              </a:lnSpc>
              <a:spcBef>
                <a:spcPct val="40000"/>
              </a:spcBef>
              <a:spcAft>
                <a:spcPct val="40000"/>
              </a:spcAft>
              <a:buFont typeface="Monotype Sorts" pitchFamily="2" charset="2"/>
              <a:buNone/>
              <a:defRPr/>
            </a:pPr>
            <a:r>
              <a:rPr lang="en-US" b="1" dirty="0"/>
              <a:t>    Steven Covey - </a:t>
            </a:r>
            <a:r>
              <a:rPr lang="en-US" b="1" i="1" dirty="0"/>
              <a:t>Seven Habits of Highly Effective People</a:t>
            </a:r>
            <a:endParaRPr lang="en-US" dirty="0"/>
          </a:p>
          <a:p>
            <a:pPr marL="483813" indent="-352780" fontAlgn="auto">
              <a:spcBef>
                <a:spcPts val="0"/>
              </a:spcBef>
              <a:spcAft>
                <a:spcPts val="0"/>
              </a:spcAft>
              <a:buFont typeface="Monotype Sorts" pitchFamily="2" charset="2"/>
              <a:buNone/>
              <a:defRPr/>
            </a:pPr>
            <a:endParaRPr lang="en-US"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54ED-8A04-9C0F-508D-881CE1410985}"/>
              </a:ext>
            </a:extLst>
          </p:cNvPr>
          <p:cNvSpPr>
            <a:spLocks noGrp="1"/>
          </p:cNvSpPr>
          <p:nvPr>
            <p:ph type="title"/>
          </p:nvPr>
        </p:nvSpPr>
        <p:spPr>
          <a:xfrm>
            <a:off x="239712" y="122237"/>
            <a:ext cx="9072563" cy="1380901"/>
          </a:xfrm>
        </p:spPr>
        <p:txBody>
          <a:bodyPr/>
          <a:lstStyle/>
          <a:p>
            <a:r>
              <a:rPr lang="en-US" dirty="0"/>
              <a:t>Why Composites?</a:t>
            </a:r>
          </a:p>
        </p:txBody>
      </p:sp>
      <p:sp>
        <p:nvSpPr>
          <p:cNvPr id="3" name="Content Placeholder 2">
            <a:extLst>
              <a:ext uri="{FF2B5EF4-FFF2-40B4-BE49-F238E27FC236}">
                <a16:creationId xmlns:a16="http://schemas.microsoft.com/office/drawing/2014/main" id="{36CC1D99-5A65-AB9C-2E9C-01C2578CA44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52703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E2793D0-E8E1-2111-7DEA-D609F6C6888C}"/>
              </a:ext>
            </a:extLst>
          </p:cNvPr>
          <p:cNvSpPr>
            <a:spLocks noGrp="1" noChangeArrowheads="1"/>
          </p:cNvSpPr>
          <p:nvPr>
            <p:ph type="title"/>
          </p:nvPr>
        </p:nvSpPr>
        <p:spPr/>
        <p:txBody>
          <a:bodyPr/>
          <a:lstStyle/>
          <a:p>
            <a:pPr fontAlgn="auto">
              <a:spcAft>
                <a:spcPts val="0"/>
              </a:spcAft>
              <a:defRPr/>
            </a:pPr>
            <a:r>
              <a:rPr lang="en-US" sz="2600">
                <a:solidFill>
                  <a:schemeClr val="tx1"/>
                </a:solidFill>
                <a:latin typeface="TmsRmn" charset="0"/>
              </a:rPr>
              <a:t>INTRODUCTION:</a:t>
            </a:r>
          </a:p>
        </p:txBody>
      </p:sp>
      <p:sp>
        <p:nvSpPr>
          <p:cNvPr id="12291" name="Rectangle 3">
            <a:extLst>
              <a:ext uri="{FF2B5EF4-FFF2-40B4-BE49-F238E27FC236}">
                <a16:creationId xmlns:a16="http://schemas.microsoft.com/office/drawing/2014/main" id="{2C6B345B-7A6C-4D9E-14A0-912C22F00DD2}"/>
              </a:ext>
            </a:extLst>
          </p:cNvPr>
          <p:cNvSpPr>
            <a:spLocks noGrp="1" noChangeArrowheads="1"/>
          </p:cNvSpPr>
          <p:nvPr>
            <p:ph type="body" idx="1"/>
          </p:nvPr>
        </p:nvSpPr>
        <p:spPr/>
        <p:txBody>
          <a:bodyPr/>
          <a:lstStyle/>
          <a:p>
            <a:r>
              <a:rPr lang="en-US" altLang="en-US" sz="2600">
                <a:latin typeface="TmsRmn"/>
              </a:rPr>
              <a:t>"</a:t>
            </a:r>
            <a:r>
              <a:rPr lang="en-US" altLang="en-US" sz="2600" i="1" u="sng">
                <a:latin typeface="TmsRmn"/>
              </a:rPr>
              <a:t>Do not give them any more straw to make bricks with, as your custom has been; let them go and find straw for themselves" (Exodus 5)</a:t>
            </a:r>
            <a:r>
              <a:rPr lang="en-US" altLang="en-US" sz="2600">
                <a:latin typeface="TmsRmn"/>
              </a:rPr>
              <a:t>. Although man-made composites have existed for thousands of years, the high technology of advanced composites has been used in the aerospace industry only for the last thirty years. The applications are becoming diverse ranging from aircraft structures and missile canisters to tennis racquets and fishing rods. The objective of this course is to analyze and design fiber reinforced composite materials.</a:t>
            </a:r>
          </a:p>
          <a:p>
            <a:endParaRPr lang="en-US" altLang="en-US" sz="2600">
              <a:latin typeface="TmsRmn"/>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61DF95C-F5DD-C019-3873-08B212FB1B91}"/>
              </a:ext>
            </a:extLst>
          </p:cNvPr>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By end of this course, you will</a:t>
            </a:r>
          </a:p>
        </p:txBody>
      </p:sp>
      <p:sp>
        <p:nvSpPr>
          <p:cNvPr id="14339" name="Rectangle 3">
            <a:extLst>
              <a:ext uri="{FF2B5EF4-FFF2-40B4-BE49-F238E27FC236}">
                <a16:creationId xmlns:a16="http://schemas.microsoft.com/office/drawing/2014/main" id="{83482EDA-7ED8-7CEA-9A78-4A26F8F82612}"/>
              </a:ext>
            </a:extLst>
          </p:cNvPr>
          <p:cNvSpPr>
            <a:spLocks noGrp="1" noChangeArrowheads="1"/>
          </p:cNvSpPr>
          <p:nvPr>
            <p:ph type="body" idx="1"/>
          </p:nvPr>
        </p:nvSpPr>
        <p:spPr/>
        <p:txBody>
          <a:bodyPr/>
          <a:lstStyle/>
          <a:p>
            <a:pPr>
              <a:lnSpc>
                <a:spcPct val="90000"/>
              </a:lnSpc>
            </a:pPr>
            <a:r>
              <a:rPr lang="en-US" altLang="en-US" sz="2600">
                <a:latin typeface="TmsRmn"/>
              </a:rPr>
              <a:t>Be able to know terminology of advanced composite materials and their applications. </a:t>
            </a:r>
          </a:p>
          <a:p>
            <a:pPr>
              <a:lnSpc>
                <a:spcPct val="90000"/>
              </a:lnSpc>
            </a:pPr>
            <a:r>
              <a:rPr lang="en-US" altLang="en-US" sz="2600">
                <a:latin typeface="TmsRmn"/>
              </a:rPr>
              <a:t>Be able to develop fundamental relationships for predicting the mechanical and hygrothermal response of multi-layered materials and structures.</a:t>
            </a:r>
          </a:p>
          <a:p>
            <a:pPr>
              <a:lnSpc>
                <a:spcPct val="90000"/>
              </a:lnSpc>
            </a:pPr>
            <a:r>
              <a:rPr lang="en-US" altLang="en-US" sz="2600">
                <a:latin typeface="TmsRmn"/>
              </a:rPr>
              <a:t>Be able to develop micromechanical and macromechanical relationships for lamina and laminated materials with emphasis on continuous filaments.</a:t>
            </a:r>
          </a:p>
          <a:p>
            <a:pPr>
              <a:lnSpc>
                <a:spcPct val="90000"/>
              </a:lnSpc>
            </a:pPr>
            <a:r>
              <a:rPr lang="en-US" altLang="en-US" sz="2600">
                <a:latin typeface="TmsRmn"/>
              </a:rPr>
              <a:t>Design composite material structures such as thin pressure vessels and thin-walled drive shafts. </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D28581C-4659-C115-126B-000B93DB4AED}"/>
              </a:ext>
            </a:extLst>
          </p:cNvPr>
          <p:cNvSpPr>
            <a:spLocks noGrp="1" noChangeArrowheads="1"/>
          </p:cNvSpPr>
          <p:nvPr>
            <p:ph type="title"/>
          </p:nvPr>
        </p:nvSpPr>
        <p:spPr/>
        <p:txBody>
          <a:bodyPr/>
          <a:lstStyle/>
          <a:p>
            <a:pPr fontAlgn="auto">
              <a:spcAft>
                <a:spcPts val="0"/>
              </a:spcAft>
              <a:defRPr/>
            </a:pPr>
            <a:r>
              <a:rPr lang="en-US" sz="3500">
                <a:solidFill>
                  <a:schemeClr val="tx1"/>
                </a:solidFill>
                <a:latin typeface="TmsRmn" charset="0"/>
              </a:rPr>
              <a:t>PRE-REQUISITES</a:t>
            </a:r>
          </a:p>
        </p:txBody>
      </p:sp>
      <p:sp>
        <p:nvSpPr>
          <p:cNvPr id="16387" name="Rectangle 3">
            <a:extLst>
              <a:ext uri="{FF2B5EF4-FFF2-40B4-BE49-F238E27FC236}">
                <a16:creationId xmlns:a16="http://schemas.microsoft.com/office/drawing/2014/main" id="{EE26D31B-6C54-A5B8-F4D9-F6856F33661B}"/>
              </a:ext>
            </a:extLst>
          </p:cNvPr>
          <p:cNvSpPr>
            <a:spLocks noGrp="1" noChangeArrowheads="1"/>
          </p:cNvSpPr>
          <p:nvPr>
            <p:ph type="body" idx="1"/>
          </p:nvPr>
        </p:nvSpPr>
        <p:spPr/>
        <p:txBody>
          <a:bodyPr/>
          <a:lstStyle/>
          <a:p>
            <a:r>
              <a:rPr lang="en-US" altLang="en-US" dirty="0">
                <a:latin typeface="TmsRmn"/>
              </a:rPr>
              <a:t>Machine Design and Analysis I, EML 3500 or equivalent. </a:t>
            </a:r>
          </a:p>
          <a:p>
            <a:r>
              <a:rPr lang="en-US" altLang="en-US" dirty="0">
                <a:latin typeface="TmsRmn"/>
              </a:rPr>
              <a:t>Computational Methods, EML3041 or equivalent.</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2A39704B-A44B-DC17-9C9D-D348CF68636E}"/>
              </a:ext>
            </a:extLst>
          </p:cNvPr>
          <p:cNvSpPr>
            <a:spLocks noGrp="1"/>
          </p:cNvSpPr>
          <p:nvPr>
            <p:ph type="title"/>
          </p:nvPr>
        </p:nvSpPr>
        <p:spPr/>
        <p:txBody>
          <a:bodyPr/>
          <a:lstStyle/>
          <a:p>
            <a:pPr fontAlgn="auto">
              <a:spcAft>
                <a:spcPts val="0"/>
              </a:spcAft>
              <a:defRPr/>
            </a:pPr>
            <a:r>
              <a:rPr lang="en-US">
                <a:solidFill>
                  <a:schemeClr val="accent1">
                    <a:satMod val="150000"/>
                  </a:schemeClr>
                </a:solidFill>
              </a:rPr>
              <a:t>Composite Materials</a:t>
            </a:r>
          </a:p>
        </p:txBody>
      </p:sp>
      <p:sp>
        <p:nvSpPr>
          <p:cNvPr id="22531" name="Content Placeholder 2">
            <a:extLst>
              <a:ext uri="{FF2B5EF4-FFF2-40B4-BE49-F238E27FC236}">
                <a16:creationId xmlns:a16="http://schemas.microsoft.com/office/drawing/2014/main" id="{B7543BA5-8062-4B36-B0EB-DECE885CD356}"/>
              </a:ext>
            </a:extLst>
          </p:cNvPr>
          <p:cNvSpPr>
            <a:spLocks noGrp="1"/>
          </p:cNvSpPr>
          <p:nvPr>
            <p:ph idx="1"/>
          </p:nvPr>
        </p:nvSpPr>
        <p:spPr/>
        <p:txBody>
          <a:bodyPr/>
          <a:lstStyle/>
          <a:p>
            <a:r>
              <a:rPr lang="en-US" altLang="en-US"/>
              <a:t>By end of this course, you will be able to answer the following three questions about design and analysis of composite materials.</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13D9C9A8-0065-9BB8-026B-72B067D80314}"/>
              </a:ext>
            </a:extLst>
          </p:cNvPr>
          <p:cNvSpPr>
            <a:spLocks noGrp="1"/>
          </p:cNvSpPr>
          <p:nvPr>
            <p:ph type="title"/>
          </p:nvPr>
        </p:nvSpPr>
        <p:spPr>
          <a:xfrm>
            <a:off x="504031" y="167993"/>
            <a:ext cx="9072563" cy="1379064"/>
          </a:xfrm>
        </p:spPr>
        <p:txBody>
          <a:bodyPr/>
          <a:lstStyle/>
          <a:p>
            <a:pPr fontAlgn="auto">
              <a:spcAft>
                <a:spcPts val="0"/>
              </a:spcAft>
              <a:defRPr/>
            </a:pPr>
            <a:r>
              <a:rPr lang="en-US">
                <a:solidFill>
                  <a:schemeClr val="accent1">
                    <a:satMod val="150000"/>
                  </a:schemeClr>
                </a:solidFill>
              </a:rPr>
              <a:t>Three Questions </a:t>
            </a:r>
          </a:p>
        </p:txBody>
      </p:sp>
      <p:sp>
        <p:nvSpPr>
          <p:cNvPr id="24579" name="TextBox 2">
            <a:extLst>
              <a:ext uri="{FF2B5EF4-FFF2-40B4-BE49-F238E27FC236}">
                <a16:creationId xmlns:a16="http://schemas.microsoft.com/office/drawing/2014/main" id="{C8AA95FA-EA2F-F6F9-F557-87EF32045B98}"/>
              </a:ext>
            </a:extLst>
          </p:cNvPr>
          <p:cNvSpPr txBox="1">
            <a:spLocks noChangeArrowheads="1"/>
          </p:cNvSpPr>
          <p:nvPr/>
        </p:nvSpPr>
        <p:spPr bwMode="auto">
          <a:xfrm>
            <a:off x="503238" y="1679575"/>
            <a:ext cx="4460875" cy="525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spAutoFit/>
          </a:bodyPr>
          <a:lstStyle/>
          <a:p>
            <a:pPr eaLnBrk="1" hangingPunct="1">
              <a:lnSpc>
                <a:spcPct val="93000"/>
              </a:lnSpc>
              <a:buClr>
                <a:srgbClr val="000000"/>
              </a:buClr>
              <a:buSzPct val="100000"/>
              <a:buFont typeface="Times New Roman" panose="02020603050405020304" pitchFamily="18" charset="0"/>
              <a:buNone/>
            </a:pPr>
            <a:r>
              <a:rPr lang="en-US" altLang="en-US" sz="4000" b="1">
                <a:cs typeface="Arial" panose="020B0604020202020204" pitchFamily="34" charset="0"/>
              </a:rPr>
              <a:t>Question 1</a:t>
            </a:r>
          </a:p>
          <a:p>
            <a:pPr eaLnBrk="1" hangingPunct="1">
              <a:lnSpc>
                <a:spcPct val="93000"/>
              </a:lnSpc>
              <a:buClr>
                <a:srgbClr val="000000"/>
              </a:buClr>
              <a:buSzPct val="100000"/>
              <a:buFont typeface="Times New Roman" panose="02020603050405020304" pitchFamily="18" charset="0"/>
              <a:buNone/>
            </a:pPr>
            <a:r>
              <a:rPr lang="en-US" altLang="en-US" sz="4000">
                <a:cs typeface="Arial" panose="020B0604020202020204" pitchFamily="34" charset="0"/>
              </a:rPr>
              <a:t>How do I design a drive shaft made of composite materials and is it any better than making it out of steel or aluminum?</a:t>
            </a:r>
          </a:p>
        </p:txBody>
      </p:sp>
      <p:graphicFrame>
        <p:nvGraphicFramePr>
          <p:cNvPr id="24580" name="Object 3">
            <a:extLst>
              <a:ext uri="{FF2B5EF4-FFF2-40B4-BE49-F238E27FC236}">
                <a16:creationId xmlns:a16="http://schemas.microsoft.com/office/drawing/2014/main" id="{B7FFF650-EFEB-1B1C-EBEE-794F066D95EE}"/>
              </a:ext>
            </a:extLst>
          </p:cNvPr>
          <p:cNvGraphicFramePr>
            <a:graphicFrameLocks noChangeAspect="1"/>
          </p:cNvGraphicFramePr>
          <p:nvPr/>
        </p:nvGraphicFramePr>
        <p:xfrm>
          <a:off x="5421313" y="3322638"/>
          <a:ext cx="4451350" cy="1295400"/>
        </p:xfrm>
        <a:graphic>
          <a:graphicData uri="http://schemas.openxmlformats.org/presentationml/2006/ole">
            <mc:AlternateContent xmlns:mc="http://schemas.openxmlformats.org/markup-compatibility/2006">
              <mc:Choice xmlns:v="urn:schemas-microsoft-com:vml" Requires="v">
                <p:oleObj name="Image" r:id="rId4" imgW="6641270" imgH="1624824" progId="Photoshop.Image.6">
                  <p:embed/>
                </p:oleObj>
              </mc:Choice>
              <mc:Fallback>
                <p:oleObj name="Image" r:id="rId4" imgW="6641270" imgH="1624824" progId="Photoshop.Image.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1313" y="3322638"/>
                        <a:ext cx="44513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4ABFE69-FFEA-7A9D-D398-18C7A29186AD}"/>
              </a:ext>
            </a:extLst>
          </p:cNvPr>
          <p:cNvSpPr>
            <a:spLocks noGrp="1" noChangeArrowheads="1"/>
          </p:cNvSpPr>
          <p:nvPr>
            <p:ph type="ctrTitle"/>
          </p:nvPr>
        </p:nvSpPr>
        <p:spPr>
          <a:xfrm>
            <a:off x="588037" y="0"/>
            <a:ext cx="8568531" cy="1259946"/>
          </a:xfrm>
        </p:spPr>
        <p:txBody>
          <a:bodyPr/>
          <a:lstStyle/>
          <a:p>
            <a:pPr fontAlgn="auto">
              <a:spcAft>
                <a:spcPts val="0"/>
              </a:spcAft>
              <a:defRPr/>
            </a:pPr>
            <a:r>
              <a:rPr lang="en-US">
                <a:solidFill>
                  <a:schemeClr val="accent1">
                    <a:satMod val="150000"/>
                  </a:schemeClr>
                </a:solidFill>
              </a:rPr>
              <a:t>Problem Statement</a:t>
            </a:r>
          </a:p>
        </p:txBody>
      </p:sp>
      <p:sp>
        <p:nvSpPr>
          <p:cNvPr id="26627" name="Rectangle 3">
            <a:extLst>
              <a:ext uri="{FF2B5EF4-FFF2-40B4-BE49-F238E27FC236}">
                <a16:creationId xmlns:a16="http://schemas.microsoft.com/office/drawing/2014/main" id="{B94BC132-8772-E06C-364B-327FE2A54A08}"/>
              </a:ext>
            </a:extLst>
          </p:cNvPr>
          <p:cNvSpPr>
            <a:spLocks noGrp="1" noChangeArrowheads="1"/>
          </p:cNvSpPr>
          <p:nvPr>
            <p:ph type="subTitle" idx="1"/>
          </p:nvPr>
        </p:nvSpPr>
        <p:spPr>
          <a:xfrm>
            <a:off x="839788" y="1092200"/>
            <a:ext cx="8653462" cy="1011238"/>
          </a:xfrm>
        </p:spPr>
        <p:txBody>
          <a:bodyPr/>
          <a:lstStyle/>
          <a:p>
            <a:r>
              <a:rPr lang="en-US" altLang="en-US"/>
              <a:t>A drive shaft for a Chevy Pickup truck is made of steel.  Check whether replacing it with a drive shaft made of composite materials will save weight?</a:t>
            </a:r>
          </a:p>
        </p:txBody>
      </p:sp>
      <p:pic>
        <p:nvPicPr>
          <p:cNvPr id="26628" name="Picture 4">
            <a:extLst>
              <a:ext uri="{FF2B5EF4-FFF2-40B4-BE49-F238E27FC236}">
                <a16:creationId xmlns:a16="http://schemas.microsoft.com/office/drawing/2014/main" id="{31D54A02-B9A1-8F66-CC1D-0D0E37AD26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513" y="2332038"/>
            <a:ext cx="32766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a:extLst>
              <a:ext uri="{FF2B5EF4-FFF2-40B4-BE49-F238E27FC236}">
                <a16:creationId xmlns:a16="http://schemas.microsoft.com/office/drawing/2014/main" id="{E2A87337-5EF4-AA48-8BBA-2FBE8E64FB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0713" y="2865438"/>
            <a:ext cx="5461000"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561BF30-7BBE-0083-71F9-4C56448C59B4}"/>
              </a:ext>
            </a:extLst>
          </p:cNvPr>
          <p:cNvSpPr>
            <a:spLocks noGrp="1" noChangeArrowheads="1"/>
          </p:cNvSpPr>
          <p:nvPr>
            <p:ph type="title"/>
          </p:nvPr>
        </p:nvSpPr>
        <p:spPr>
          <a:xfrm>
            <a:off x="0" y="0"/>
            <a:ext cx="10080625" cy="1679928"/>
          </a:xfrm>
        </p:spPr>
        <p:txBody>
          <a:bodyPr/>
          <a:lstStyle/>
          <a:p>
            <a:pPr fontAlgn="auto">
              <a:spcAft>
                <a:spcPts val="0"/>
              </a:spcAft>
              <a:defRPr/>
            </a:pPr>
            <a:r>
              <a:rPr lang="en-US">
                <a:solidFill>
                  <a:schemeClr val="accent1">
                    <a:satMod val="150000"/>
                  </a:schemeClr>
                </a:solidFill>
              </a:rPr>
              <a:t>Design of a Composite Drive Shaft</a:t>
            </a:r>
          </a:p>
        </p:txBody>
      </p:sp>
      <p:graphicFrame>
        <p:nvGraphicFramePr>
          <p:cNvPr id="28675" name="Object 12">
            <a:extLst>
              <a:ext uri="{FF2B5EF4-FFF2-40B4-BE49-F238E27FC236}">
                <a16:creationId xmlns:a16="http://schemas.microsoft.com/office/drawing/2014/main" id="{319E5055-EB11-5862-A327-49095DECB528}"/>
              </a:ext>
            </a:extLst>
          </p:cNvPr>
          <p:cNvGraphicFramePr>
            <a:graphicFrameLocks noChangeAspect="1"/>
          </p:cNvGraphicFramePr>
          <p:nvPr/>
        </p:nvGraphicFramePr>
        <p:xfrm>
          <a:off x="587375" y="4367213"/>
          <a:ext cx="9240838" cy="2689225"/>
        </p:xfrm>
        <a:graphic>
          <a:graphicData uri="http://schemas.openxmlformats.org/presentationml/2006/ole">
            <mc:AlternateContent xmlns:mc="http://schemas.openxmlformats.org/markup-compatibility/2006">
              <mc:Choice xmlns:v="urn:schemas-microsoft-com:vml" Requires="v">
                <p:oleObj name="Image" r:id="rId4" imgW="6641270" imgH="1624824" progId="Photoshop.Image.6">
                  <p:embed/>
                </p:oleObj>
              </mc:Choice>
              <mc:Fallback>
                <p:oleObj name="Image" r:id="rId4" imgW="6641270" imgH="1624824" progId="Photoshop.Image.6">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75" y="4367213"/>
                        <a:ext cx="9240838" cy="268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6" name="Picture 14">
            <a:extLst>
              <a:ext uri="{FF2B5EF4-FFF2-40B4-BE49-F238E27FC236}">
                <a16:creationId xmlns:a16="http://schemas.microsoft.com/office/drawing/2014/main" id="{25DDEE7E-CDCB-7F72-1322-8C846389A1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688" y="1511300"/>
            <a:ext cx="2760662"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5">
            <a:extLst>
              <a:ext uri="{FF2B5EF4-FFF2-40B4-BE49-F238E27FC236}">
                <a16:creationId xmlns:a16="http://schemas.microsoft.com/office/drawing/2014/main" id="{214F95A8-E9EA-AEE3-2051-B62203F00A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5963" y="1511300"/>
            <a:ext cx="4116387" cy="316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A0EE79C-A8F5-6659-203C-070E401D66A1}"/>
              </a:ext>
            </a:extLst>
          </p:cNvPr>
          <p:cNvSpPr>
            <a:spLocks noGrp="1" noChangeArrowheads="1"/>
          </p:cNvSpPr>
          <p:nvPr>
            <p:ph type="title"/>
          </p:nvPr>
        </p:nvSpPr>
        <p:spPr/>
        <p:txBody>
          <a:bodyPr/>
          <a:lstStyle/>
          <a:p>
            <a:pPr fontAlgn="auto">
              <a:spcAft>
                <a:spcPts val="0"/>
              </a:spcAft>
              <a:defRPr/>
            </a:pPr>
            <a:r>
              <a:rPr lang="en-US">
                <a:solidFill>
                  <a:schemeClr val="accent1">
                    <a:satMod val="150000"/>
                  </a:schemeClr>
                </a:solidFill>
              </a:rPr>
              <a:t>Why composite materials?</a:t>
            </a:r>
          </a:p>
        </p:txBody>
      </p:sp>
      <p:sp>
        <p:nvSpPr>
          <p:cNvPr id="13315" name="Rectangle 3">
            <a:extLst>
              <a:ext uri="{FF2B5EF4-FFF2-40B4-BE49-F238E27FC236}">
                <a16:creationId xmlns:a16="http://schemas.microsoft.com/office/drawing/2014/main" id="{53C3A6FE-71B6-98AE-DCE8-AC39E7C9BCD8}"/>
              </a:ext>
            </a:extLst>
          </p:cNvPr>
          <p:cNvSpPr>
            <a:spLocks noGrp="1" noChangeArrowheads="1"/>
          </p:cNvSpPr>
          <p:nvPr>
            <p:ph type="body" idx="1"/>
          </p:nvPr>
        </p:nvSpPr>
        <p:spPr>
          <a:xfrm>
            <a:off x="503238" y="1763713"/>
            <a:ext cx="9074150" cy="4606925"/>
          </a:xfrm>
        </p:spPr>
        <p:txBody>
          <a:bodyPr rtlCol="0">
            <a:normAutofit lnSpcReduction="10000"/>
          </a:bodyPr>
          <a:lstStyle/>
          <a:p>
            <a:pPr marL="483813" indent="-352780" fontAlgn="auto">
              <a:lnSpc>
                <a:spcPct val="90000"/>
              </a:lnSpc>
              <a:spcBef>
                <a:spcPts val="0"/>
              </a:spcBef>
              <a:spcAft>
                <a:spcPts val="0"/>
              </a:spcAft>
              <a:buFont typeface="Wingdings 2"/>
              <a:buChar char=""/>
              <a:defRPr/>
            </a:pPr>
            <a:r>
              <a:rPr lang="en-US" sz="3100" u="sng" dirty="0"/>
              <a:t>Light weight</a:t>
            </a:r>
            <a:r>
              <a:rPr lang="en-US" sz="3100" dirty="0"/>
              <a:t> </a:t>
            </a:r>
            <a:r>
              <a:rPr lang="en-US" sz="3100" baseline="30000" dirty="0"/>
              <a:t>___</a:t>
            </a:r>
            <a:r>
              <a:rPr lang="en-US" sz="3100" dirty="0"/>
              <a:t> reduces energy consumption; increases amount of power transmitted to the wheels. About 17-22% of engine power is lost to rotating the mass of the drive train.</a:t>
            </a:r>
          </a:p>
          <a:p>
            <a:pPr marL="483813" indent="-352780" fontAlgn="auto">
              <a:lnSpc>
                <a:spcPct val="90000"/>
              </a:lnSpc>
              <a:spcBef>
                <a:spcPts val="0"/>
              </a:spcBef>
              <a:spcAft>
                <a:spcPts val="0"/>
              </a:spcAft>
              <a:buFont typeface="Wingdings 2"/>
              <a:buChar char=""/>
              <a:defRPr/>
            </a:pPr>
            <a:endParaRPr lang="en-US" sz="3100" dirty="0"/>
          </a:p>
          <a:p>
            <a:pPr marL="483813" indent="-352780" fontAlgn="auto">
              <a:lnSpc>
                <a:spcPct val="90000"/>
              </a:lnSpc>
              <a:spcBef>
                <a:spcPts val="0"/>
              </a:spcBef>
              <a:spcAft>
                <a:spcPts val="0"/>
              </a:spcAft>
              <a:buFont typeface="Wingdings 2"/>
              <a:buChar char=""/>
              <a:defRPr/>
            </a:pPr>
            <a:r>
              <a:rPr lang="en-US" sz="3100" u="sng" dirty="0"/>
              <a:t>Fatigue resistant</a:t>
            </a:r>
            <a:r>
              <a:rPr lang="en-US" sz="3100" dirty="0"/>
              <a:t> </a:t>
            </a:r>
            <a:r>
              <a:rPr lang="en-US" sz="3100" baseline="30000" dirty="0"/>
              <a:t>___</a:t>
            </a:r>
            <a:r>
              <a:rPr lang="en-US" sz="3100" dirty="0"/>
              <a:t> durable life.</a:t>
            </a:r>
          </a:p>
          <a:p>
            <a:pPr marL="483813" indent="-352780" fontAlgn="auto">
              <a:lnSpc>
                <a:spcPct val="90000"/>
              </a:lnSpc>
              <a:spcBef>
                <a:spcPts val="0"/>
              </a:spcBef>
              <a:spcAft>
                <a:spcPts val="0"/>
              </a:spcAft>
              <a:buFont typeface="Wingdings 2"/>
              <a:buChar char=""/>
              <a:defRPr/>
            </a:pPr>
            <a:endParaRPr lang="en-US" sz="3100" dirty="0"/>
          </a:p>
          <a:p>
            <a:pPr marL="483813" indent="-352780" fontAlgn="auto">
              <a:lnSpc>
                <a:spcPct val="90000"/>
              </a:lnSpc>
              <a:spcBef>
                <a:spcPts val="0"/>
              </a:spcBef>
              <a:spcAft>
                <a:spcPts val="0"/>
              </a:spcAft>
              <a:buFont typeface="Wingdings 2"/>
              <a:buChar char=""/>
              <a:defRPr/>
            </a:pPr>
            <a:r>
              <a:rPr lang="en-US" sz="3100" u="sng" dirty="0"/>
              <a:t>Non-corrosive</a:t>
            </a:r>
            <a:r>
              <a:rPr lang="en-US" sz="3100" dirty="0"/>
              <a:t> </a:t>
            </a:r>
            <a:r>
              <a:rPr lang="en-US" sz="3100" baseline="30000" dirty="0"/>
              <a:t>___ </a:t>
            </a:r>
            <a:r>
              <a:rPr lang="en-US" sz="3100" dirty="0"/>
              <a:t> reduced maintenance cost and increased life.</a:t>
            </a:r>
          </a:p>
          <a:p>
            <a:pPr marL="483813" indent="-352780" fontAlgn="auto">
              <a:lnSpc>
                <a:spcPct val="90000"/>
              </a:lnSpc>
              <a:spcBef>
                <a:spcPts val="0"/>
              </a:spcBef>
              <a:spcAft>
                <a:spcPts val="0"/>
              </a:spcAft>
              <a:buFont typeface="Wingdings 2"/>
              <a:buChar char=""/>
              <a:defRPr/>
            </a:pPr>
            <a:endParaRPr lang="en-US" sz="3100" dirty="0"/>
          </a:p>
          <a:p>
            <a:pPr marL="483813" indent="-352780" fontAlgn="auto">
              <a:lnSpc>
                <a:spcPct val="90000"/>
              </a:lnSpc>
              <a:spcBef>
                <a:spcPts val="0"/>
              </a:spcBef>
              <a:spcAft>
                <a:spcPts val="0"/>
              </a:spcAft>
              <a:buFont typeface="Wingdings 2"/>
              <a:buChar char=""/>
              <a:defRPr/>
            </a:pPr>
            <a:r>
              <a:rPr lang="en-US" sz="3100" u="sng" dirty="0"/>
              <a:t>Single piece</a:t>
            </a:r>
            <a:r>
              <a:rPr lang="en-US" sz="3100" dirty="0"/>
              <a:t> </a:t>
            </a:r>
            <a:r>
              <a:rPr lang="en-US" sz="3100" baseline="30000" dirty="0"/>
              <a:t>___</a:t>
            </a:r>
            <a:r>
              <a:rPr lang="en-US" sz="3100" dirty="0"/>
              <a:t> reduces manufacturing cost.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139338C-94AD-FE53-5C8B-2AE8DFF7EF33}"/>
              </a:ext>
            </a:extLst>
          </p:cNvPr>
          <p:cNvSpPr>
            <a:spLocks noGrp="1" noChangeArrowheads="1"/>
          </p:cNvSpPr>
          <p:nvPr>
            <p:ph type="title"/>
          </p:nvPr>
        </p:nvSpPr>
        <p:spPr/>
        <p:txBody>
          <a:bodyPr/>
          <a:lstStyle/>
          <a:p>
            <a:pPr fontAlgn="auto">
              <a:spcAft>
                <a:spcPts val="0"/>
              </a:spcAft>
              <a:defRPr/>
            </a:pPr>
            <a:r>
              <a:rPr lang="en-US">
                <a:solidFill>
                  <a:schemeClr val="accent1">
                    <a:satMod val="150000"/>
                  </a:schemeClr>
                </a:solidFill>
              </a:rPr>
              <a:t>Why composite materials?</a:t>
            </a:r>
          </a:p>
        </p:txBody>
      </p:sp>
      <p:sp>
        <p:nvSpPr>
          <p:cNvPr id="32771" name="Rectangle 3">
            <a:extLst>
              <a:ext uri="{FF2B5EF4-FFF2-40B4-BE49-F238E27FC236}">
                <a16:creationId xmlns:a16="http://schemas.microsoft.com/office/drawing/2014/main" id="{4018F509-63C1-16FE-62F1-61AC5A209418}"/>
              </a:ext>
            </a:extLst>
          </p:cNvPr>
          <p:cNvSpPr>
            <a:spLocks noGrp="1" noChangeArrowheads="1"/>
          </p:cNvSpPr>
          <p:nvPr>
            <p:ph type="body" idx="1"/>
          </p:nvPr>
        </p:nvSpPr>
        <p:spPr>
          <a:xfrm>
            <a:off x="503238" y="1763713"/>
            <a:ext cx="9074150" cy="1428750"/>
          </a:xfrm>
        </p:spPr>
        <p:txBody>
          <a:bodyPr/>
          <a:lstStyle/>
          <a:p>
            <a:r>
              <a:rPr lang="en-US" altLang="en-US" u="sng"/>
              <a:t>Prevent injuries</a:t>
            </a:r>
            <a:r>
              <a:rPr lang="en-US" altLang="en-US"/>
              <a:t> – the composite drive shaft “broom” on failure</a:t>
            </a:r>
          </a:p>
        </p:txBody>
      </p:sp>
      <p:pic>
        <p:nvPicPr>
          <p:cNvPr id="32772" name="Picture 4">
            <a:extLst>
              <a:ext uri="{FF2B5EF4-FFF2-40B4-BE49-F238E27FC236}">
                <a16:creationId xmlns:a16="http://schemas.microsoft.com/office/drawing/2014/main" id="{E2627F89-8A12-261F-FA44-C9DBC81EED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8113" y="2484438"/>
            <a:ext cx="4703762"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7835F38-006F-89DE-6B28-532760682FCF}"/>
              </a:ext>
            </a:extLst>
          </p:cNvPr>
          <p:cNvSpPr>
            <a:spLocks noGrp="1" noChangeArrowheads="1"/>
          </p:cNvSpPr>
          <p:nvPr>
            <p:ph type="title"/>
          </p:nvPr>
        </p:nvSpPr>
        <p:spPr>
          <a:xfrm>
            <a:off x="756047" y="167993"/>
            <a:ext cx="8568531" cy="1259946"/>
          </a:xfrm>
        </p:spPr>
        <p:txBody>
          <a:bodyPr/>
          <a:lstStyle/>
          <a:p>
            <a:pPr fontAlgn="auto">
              <a:spcAft>
                <a:spcPts val="0"/>
              </a:spcAft>
              <a:defRPr/>
            </a:pPr>
            <a:r>
              <a:rPr lang="en-US">
                <a:solidFill>
                  <a:schemeClr val="accent1">
                    <a:satMod val="150000"/>
                  </a:schemeClr>
                </a:solidFill>
              </a:rPr>
              <a:t>Problem Description</a:t>
            </a:r>
          </a:p>
        </p:txBody>
      </p:sp>
      <p:sp>
        <p:nvSpPr>
          <p:cNvPr id="34819" name="Rectangle 3">
            <a:extLst>
              <a:ext uri="{FF2B5EF4-FFF2-40B4-BE49-F238E27FC236}">
                <a16:creationId xmlns:a16="http://schemas.microsoft.com/office/drawing/2014/main" id="{BC2DC48F-C82A-5E84-C394-366FEF8D1037}"/>
              </a:ext>
            </a:extLst>
          </p:cNvPr>
          <p:cNvSpPr>
            <a:spLocks noGrp="1" noChangeArrowheads="1"/>
          </p:cNvSpPr>
          <p:nvPr>
            <p:ph type="body" idx="1"/>
          </p:nvPr>
        </p:nvSpPr>
        <p:spPr>
          <a:xfrm>
            <a:off x="671513" y="1763713"/>
            <a:ext cx="8569325" cy="4451350"/>
          </a:xfrm>
        </p:spPr>
        <p:txBody>
          <a:bodyPr/>
          <a:lstStyle/>
          <a:p>
            <a:pPr>
              <a:buFontTx/>
              <a:buNone/>
            </a:pPr>
            <a:r>
              <a:rPr lang="en-US" altLang="en-US" sz="3100" b="1"/>
              <a:t>Design Constraints</a:t>
            </a:r>
          </a:p>
          <a:p>
            <a:pPr>
              <a:lnSpc>
                <a:spcPct val="120000"/>
              </a:lnSpc>
              <a:buFontTx/>
              <a:buNone/>
            </a:pPr>
            <a:r>
              <a:rPr lang="en-US" altLang="en-US" sz="3100"/>
              <a:t>1. Maximum horsepower= 175 HP @4200rpm</a:t>
            </a:r>
          </a:p>
          <a:p>
            <a:pPr>
              <a:lnSpc>
                <a:spcPct val="120000"/>
              </a:lnSpc>
              <a:buFontTx/>
              <a:buNone/>
            </a:pPr>
            <a:r>
              <a:rPr lang="en-US" altLang="en-US" sz="3100"/>
              <a:t>2. Maximum torque 	  = 265 lb-ft @2800rpm</a:t>
            </a:r>
          </a:p>
          <a:p>
            <a:pPr>
              <a:lnSpc>
                <a:spcPct val="120000"/>
              </a:lnSpc>
              <a:buFontTx/>
              <a:buNone/>
            </a:pPr>
            <a:r>
              <a:rPr lang="en-US" altLang="en-US" sz="3100"/>
              <a:t>3. Factor of safety          = 3</a:t>
            </a:r>
          </a:p>
          <a:p>
            <a:pPr>
              <a:lnSpc>
                <a:spcPct val="120000"/>
              </a:lnSpc>
              <a:buFontTx/>
              <a:buNone/>
            </a:pPr>
            <a:r>
              <a:rPr lang="en-US" altLang="en-US" sz="3100"/>
              <a:t>3. Outside radius 	  = 1.75 in</a:t>
            </a:r>
          </a:p>
          <a:p>
            <a:pPr>
              <a:lnSpc>
                <a:spcPct val="120000"/>
              </a:lnSpc>
              <a:buFontTx/>
              <a:buNone/>
            </a:pPr>
            <a:r>
              <a:rPr lang="en-US" altLang="en-US" sz="3100"/>
              <a:t>4. Length 			  = 43.5 in</a:t>
            </a:r>
          </a:p>
          <a:p>
            <a:pPr>
              <a:buFontTx/>
              <a:buNone/>
            </a:pPr>
            <a:endParaRPr lang="en-US" altLang="en-US" sz="220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133F382-65E7-91BF-DAB8-DC62F98B192B}"/>
              </a:ext>
            </a:extLst>
          </p:cNvPr>
          <p:cNvSpPr>
            <a:spLocks noGrp="1" noChangeArrowheads="1"/>
          </p:cNvSpPr>
          <p:nvPr>
            <p:ph type="title"/>
          </p:nvPr>
        </p:nvSpPr>
        <p:spPr>
          <a:xfrm>
            <a:off x="672042" y="335986"/>
            <a:ext cx="8591283" cy="848714"/>
          </a:xfrm>
        </p:spPr>
        <p:txBody>
          <a:bodyPr>
            <a:normAutofit fontScale="90000"/>
          </a:bodyPr>
          <a:lstStyle/>
          <a:p>
            <a:pPr fontAlgn="auto">
              <a:spcAft>
                <a:spcPts val="0"/>
              </a:spcAft>
              <a:defRPr/>
            </a:pPr>
            <a:r>
              <a:rPr lang="en-US">
                <a:solidFill>
                  <a:schemeClr val="accent1">
                    <a:satMod val="150000"/>
                  </a:schemeClr>
                </a:solidFill>
              </a:rPr>
              <a:t>Design Parameters</a:t>
            </a:r>
          </a:p>
        </p:txBody>
      </p:sp>
      <p:sp>
        <p:nvSpPr>
          <p:cNvPr id="36867" name="Rectangle 3">
            <a:extLst>
              <a:ext uri="{FF2B5EF4-FFF2-40B4-BE49-F238E27FC236}">
                <a16:creationId xmlns:a16="http://schemas.microsoft.com/office/drawing/2014/main" id="{2D0C7D32-ADBD-87F6-76E6-28A5DE734CCA}"/>
              </a:ext>
            </a:extLst>
          </p:cNvPr>
          <p:cNvSpPr>
            <a:spLocks noGrp="1" noChangeArrowheads="1"/>
          </p:cNvSpPr>
          <p:nvPr>
            <p:ph type="body" idx="1"/>
          </p:nvPr>
        </p:nvSpPr>
        <p:spPr/>
        <p:txBody>
          <a:bodyPr/>
          <a:lstStyle/>
          <a:p>
            <a:pPr>
              <a:lnSpc>
                <a:spcPct val="80000"/>
              </a:lnSpc>
            </a:pPr>
            <a:r>
              <a:rPr lang="en-US" altLang="en-US"/>
              <a:t>Torque Resistance.</a:t>
            </a:r>
          </a:p>
          <a:p>
            <a:pPr lvl="1">
              <a:lnSpc>
                <a:spcPct val="80000"/>
              </a:lnSpc>
            </a:pPr>
            <a:r>
              <a:rPr lang="en-US" altLang="en-US"/>
              <a:t>Should carry load without failure</a:t>
            </a:r>
          </a:p>
          <a:p>
            <a:pPr lvl="1">
              <a:lnSpc>
                <a:spcPct val="80000"/>
              </a:lnSpc>
              <a:buFontTx/>
              <a:buNone/>
            </a:pPr>
            <a:endParaRPr lang="en-US" altLang="en-US"/>
          </a:p>
          <a:p>
            <a:pPr>
              <a:lnSpc>
                <a:spcPct val="80000"/>
              </a:lnSpc>
            </a:pPr>
            <a:r>
              <a:rPr lang="en-US" altLang="en-US"/>
              <a:t>Not rotate close to natural frequency.</a:t>
            </a:r>
          </a:p>
          <a:p>
            <a:pPr lvl="1">
              <a:lnSpc>
                <a:spcPct val="80000"/>
              </a:lnSpc>
            </a:pPr>
            <a:r>
              <a:rPr lang="en-US" altLang="en-US"/>
              <a:t>Need high natural frequency otherwise whirling may take place</a:t>
            </a:r>
          </a:p>
          <a:p>
            <a:pPr lvl="1">
              <a:lnSpc>
                <a:spcPct val="80000"/>
              </a:lnSpc>
              <a:buFontTx/>
              <a:buNone/>
            </a:pPr>
            <a:endParaRPr lang="en-US" altLang="en-US"/>
          </a:p>
          <a:p>
            <a:pPr>
              <a:lnSpc>
                <a:spcPct val="80000"/>
              </a:lnSpc>
            </a:pPr>
            <a:r>
              <a:rPr lang="en-US" altLang="en-US"/>
              <a:t>Buckling Resistance.</a:t>
            </a:r>
          </a:p>
          <a:p>
            <a:pPr lvl="1">
              <a:lnSpc>
                <a:spcPct val="80000"/>
              </a:lnSpc>
            </a:pPr>
            <a:r>
              <a:rPr lang="en-US" altLang="en-US"/>
              <a:t>May buckle before failing</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CA03B25-2830-73FF-29AB-4F27C89EC31B}"/>
              </a:ext>
            </a:extLst>
          </p:cNvPr>
          <p:cNvSpPr>
            <a:spLocks noGrp="1"/>
          </p:cNvSpPr>
          <p:nvPr>
            <p:ph type="title"/>
          </p:nvPr>
        </p:nvSpPr>
        <p:spPr>
          <a:xfrm>
            <a:off x="504031" y="167993"/>
            <a:ext cx="9072563" cy="1379064"/>
          </a:xfrm>
        </p:spPr>
        <p:txBody>
          <a:bodyPr/>
          <a:lstStyle/>
          <a:p>
            <a:pPr fontAlgn="auto">
              <a:spcAft>
                <a:spcPts val="0"/>
              </a:spcAft>
              <a:defRPr/>
            </a:pPr>
            <a:r>
              <a:rPr lang="en-US">
                <a:solidFill>
                  <a:schemeClr val="accent1">
                    <a:satMod val="150000"/>
                  </a:schemeClr>
                </a:solidFill>
              </a:rPr>
              <a:t>Three Questions </a:t>
            </a:r>
          </a:p>
        </p:txBody>
      </p:sp>
      <p:sp>
        <p:nvSpPr>
          <p:cNvPr id="17411" name="TextBox 2">
            <a:extLst>
              <a:ext uri="{FF2B5EF4-FFF2-40B4-BE49-F238E27FC236}">
                <a16:creationId xmlns:a16="http://schemas.microsoft.com/office/drawing/2014/main" id="{8197A132-62DA-E5E4-EFE1-DCB58841D6B8}"/>
              </a:ext>
            </a:extLst>
          </p:cNvPr>
          <p:cNvSpPr txBox="1">
            <a:spLocks noChangeArrowheads="1"/>
          </p:cNvSpPr>
          <p:nvPr/>
        </p:nvSpPr>
        <p:spPr bwMode="auto">
          <a:xfrm>
            <a:off x="239713" y="2179638"/>
            <a:ext cx="4724400" cy="473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93000"/>
              </a:lnSpc>
              <a:buClr>
                <a:srgbClr val="000000"/>
              </a:buClr>
              <a:buSzPct val="100000"/>
              <a:buFont typeface="Times New Roman" pitchFamily="16" charset="0"/>
              <a:buNone/>
              <a:defRPr/>
            </a:pPr>
            <a:r>
              <a:rPr lang="en-US" sz="3600" b="1" dirty="0">
                <a:ea typeface="Microsoft YaHei" charset="-122"/>
                <a:cs typeface="Arial" pitchFamily="34" charset="0"/>
              </a:rPr>
              <a:t>Question 2</a:t>
            </a:r>
          </a:p>
          <a:p>
            <a:pPr eaLnBrk="1" hangingPunct="1">
              <a:lnSpc>
                <a:spcPct val="93000"/>
              </a:lnSpc>
              <a:buClr>
                <a:srgbClr val="000000"/>
              </a:buClr>
              <a:buSzPct val="100000"/>
              <a:buFont typeface="Times New Roman" pitchFamily="16" charset="0"/>
              <a:buNone/>
              <a:defRPr/>
            </a:pPr>
            <a:r>
              <a:rPr lang="en-US" sz="3600" dirty="0">
                <a:latin typeface="+mn-lt"/>
                <a:ea typeface="Microsoft YaHei" charset="-122"/>
                <a:cs typeface="Times New Roman" pitchFamily="18" charset="0"/>
              </a:rPr>
              <a:t>Why does the two-ply balsa-wood laminate </a:t>
            </a:r>
            <a:r>
              <a:rPr lang="en-US" sz="3600" i="1" dirty="0">
                <a:latin typeface="+mn-lt"/>
                <a:ea typeface="Microsoft YaHei" charset="-122"/>
                <a:cs typeface="Times New Roman" pitchFamily="18" charset="0"/>
              </a:rPr>
              <a:t>twist and bend</a:t>
            </a:r>
            <a:r>
              <a:rPr lang="en-US" sz="3600" dirty="0">
                <a:latin typeface="+mn-lt"/>
                <a:ea typeface="Microsoft YaHei" charset="-122"/>
                <a:cs typeface="Times New Roman" pitchFamily="18" charset="0"/>
              </a:rPr>
              <a:t> under bending load when stacked one way, and why does it </a:t>
            </a:r>
            <a:r>
              <a:rPr lang="en-US" sz="3600" i="1" dirty="0">
                <a:latin typeface="+mn-lt"/>
                <a:ea typeface="Microsoft YaHei" charset="-122"/>
                <a:cs typeface="Times New Roman" pitchFamily="18" charset="0"/>
              </a:rPr>
              <a:t>only bend </a:t>
            </a:r>
            <a:r>
              <a:rPr lang="en-US" sz="3600" dirty="0">
                <a:latin typeface="+mn-lt"/>
                <a:ea typeface="Microsoft YaHei" charset="-122"/>
                <a:cs typeface="Times New Roman" pitchFamily="18" charset="0"/>
              </a:rPr>
              <a:t>when stacked another way?</a:t>
            </a:r>
          </a:p>
        </p:txBody>
      </p:sp>
      <p:pic>
        <p:nvPicPr>
          <p:cNvPr id="38916" name="Picture 3" descr="C:\Documents and Settings\kaw\My Documents\EML5232\balsawood_video\IMG_0362.JPG">
            <a:extLst>
              <a:ext uri="{FF2B5EF4-FFF2-40B4-BE49-F238E27FC236}">
                <a16:creationId xmlns:a16="http://schemas.microsoft.com/office/drawing/2014/main" id="{440B6141-4594-45EB-B601-7637E114D7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7738" y="3551238"/>
            <a:ext cx="4994275"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575C8E25-33B2-A755-FA90-B1ADEC2E2496}"/>
              </a:ext>
            </a:extLst>
          </p:cNvPr>
          <p:cNvSpPr>
            <a:spLocks noGrp="1"/>
          </p:cNvSpPr>
          <p:nvPr>
            <p:ph type="title"/>
          </p:nvPr>
        </p:nvSpPr>
        <p:spPr>
          <a:xfrm>
            <a:off x="504031" y="167993"/>
            <a:ext cx="9072563" cy="1379064"/>
          </a:xfrm>
        </p:spPr>
        <p:txBody>
          <a:bodyPr/>
          <a:lstStyle/>
          <a:p>
            <a:pPr fontAlgn="auto">
              <a:spcAft>
                <a:spcPts val="0"/>
              </a:spcAft>
              <a:defRPr/>
            </a:pPr>
            <a:r>
              <a:rPr lang="en-US">
                <a:solidFill>
                  <a:schemeClr val="accent1">
                    <a:satMod val="150000"/>
                  </a:schemeClr>
                </a:solidFill>
              </a:rPr>
              <a:t>Three Questions </a:t>
            </a:r>
          </a:p>
        </p:txBody>
      </p:sp>
      <p:sp>
        <p:nvSpPr>
          <p:cNvPr id="11267" name="TextBox 2">
            <a:extLst>
              <a:ext uri="{FF2B5EF4-FFF2-40B4-BE49-F238E27FC236}">
                <a16:creationId xmlns:a16="http://schemas.microsoft.com/office/drawing/2014/main" id="{B80E8979-9C97-14A7-3865-0D51E89F7B91}"/>
              </a:ext>
            </a:extLst>
          </p:cNvPr>
          <p:cNvSpPr txBox="1">
            <a:spLocks noChangeArrowheads="1"/>
          </p:cNvSpPr>
          <p:nvPr/>
        </p:nvSpPr>
        <p:spPr bwMode="auto">
          <a:xfrm>
            <a:off x="87313" y="2636838"/>
            <a:ext cx="4648200" cy="382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93000"/>
              </a:lnSpc>
              <a:buClr>
                <a:srgbClr val="000000"/>
              </a:buClr>
              <a:buSzPct val="100000"/>
              <a:buFont typeface="Times New Roman" pitchFamily="16" charset="0"/>
              <a:buNone/>
              <a:defRPr/>
            </a:pPr>
            <a:r>
              <a:rPr lang="en-US" sz="4000" b="1" dirty="0">
                <a:ea typeface="Microsoft YaHei" charset="-122"/>
                <a:cs typeface="Arial" pitchFamily="34" charset="0"/>
              </a:rPr>
              <a:t>Question 3</a:t>
            </a:r>
          </a:p>
          <a:p>
            <a:pPr eaLnBrk="1" hangingPunct="1">
              <a:lnSpc>
                <a:spcPct val="93000"/>
              </a:lnSpc>
              <a:buClr>
                <a:srgbClr val="000000"/>
              </a:buClr>
              <a:buSzPct val="100000"/>
              <a:buFont typeface="Times New Roman" pitchFamily="16" charset="0"/>
              <a:buNone/>
              <a:defRPr/>
            </a:pPr>
            <a:r>
              <a:rPr lang="en-US" sz="4400" dirty="0">
                <a:latin typeface="+mn-lt"/>
                <a:ea typeface="Microsoft YaHei" charset="-122"/>
                <a:cs typeface="Times New Roman" pitchFamily="18" charset="0"/>
              </a:rPr>
              <a:t>How do I design a pressure vessel? Is it better than building it out of steel?</a:t>
            </a:r>
          </a:p>
        </p:txBody>
      </p:sp>
      <p:pic>
        <p:nvPicPr>
          <p:cNvPr id="2" name="Picture 1">
            <a:extLst>
              <a:ext uri="{FF2B5EF4-FFF2-40B4-BE49-F238E27FC236}">
                <a16:creationId xmlns:a16="http://schemas.microsoft.com/office/drawing/2014/main" id="{2B69BA09-4120-6EAE-07D3-94197CC07C9A}"/>
              </a:ext>
            </a:extLst>
          </p:cNvPr>
          <p:cNvPicPr>
            <a:picLocks noChangeAspect="1"/>
          </p:cNvPicPr>
          <p:nvPr/>
        </p:nvPicPr>
        <p:blipFill>
          <a:blip r:embed="rId4"/>
          <a:stretch>
            <a:fillRect/>
          </a:stretch>
        </p:blipFill>
        <p:spPr>
          <a:xfrm>
            <a:off x="5040312" y="2560637"/>
            <a:ext cx="4790715" cy="3772908"/>
          </a:xfrm>
          <a:prstGeom prst="rect">
            <a:avLst/>
          </a:prstGeom>
        </p:spPr>
      </p:pic>
    </p:spTree>
    <p:custDataLst>
      <p:tags r:id="rId1"/>
    </p:custDataLst>
    <p:extLst>
      <p:ext uri="{BB962C8B-B14F-4D97-AF65-F5344CB8AC3E}">
        <p14:creationId xmlns:p14="http://schemas.microsoft.com/office/powerpoint/2010/main" val="3506666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C9DF-EABD-3F28-E001-9E3C031C0B4B}"/>
              </a:ext>
            </a:extLst>
          </p:cNvPr>
          <p:cNvSpPr>
            <a:spLocks noGrp="1"/>
          </p:cNvSpPr>
          <p:nvPr>
            <p:ph type="title"/>
          </p:nvPr>
        </p:nvSpPr>
        <p:spPr/>
        <p:txBody>
          <a:bodyPr/>
          <a:lstStyle/>
          <a:p>
            <a:r>
              <a:rPr lang="en-US" dirty="0"/>
              <a:t>END</a:t>
            </a:r>
          </a:p>
        </p:txBody>
      </p:sp>
    </p:spTree>
    <p:extLst>
      <p:ext uri="{BB962C8B-B14F-4D97-AF65-F5344CB8AC3E}">
        <p14:creationId xmlns:p14="http://schemas.microsoft.com/office/powerpoint/2010/main" val="1200177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951A-0ABF-F53E-5928-3B7BB6885C06}"/>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92715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575C8E25-33B2-A755-FA90-B1ADEC2E2496}"/>
              </a:ext>
            </a:extLst>
          </p:cNvPr>
          <p:cNvSpPr>
            <a:spLocks noGrp="1"/>
          </p:cNvSpPr>
          <p:nvPr>
            <p:ph type="title"/>
          </p:nvPr>
        </p:nvSpPr>
        <p:spPr>
          <a:xfrm>
            <a:off x="504031" y="167993"/>
            <a:ext cx="9072563" cy="1379064"/>
          </a:xfrm>
        </p:spPr>
        <p:txBody>
          <a:bodyPr/>
          <a:lstStyle/>
          <a:p>
            <a:pPr fontAlgn="auto">
              <a:spcAft>
                <a:spcPts val="0"/>
              </a:spcAft>
              <a:defRPr/>
            </a:pPr>
            <a:r>
              <a:rPr lang="en-US">
                <a:solidFill>
                  <a:schemeClr val="accent1">
                    <a:satMod val="150000"/>
                  </a:schemeClr>
                </a:solidFill>
              </a:rPr>
              <a:t>Three Questions </a:t>
            </a:r>
          </a:p>
        </p:txBody>
      </p:sp>
      <p:sp>
        <p:nvSpPr>
          <p:cNvPr id="11267" name="TextBox 2">
            <a:extLst>
              <a:ext uri="{FF2B5EF4-FFF2-40B4-BE49-F238E27FC236}">
                <a16:creationId xmlns:a16="http://schemas.microsoft.com/office/drawing/2014/main" id="{B80E8979-9C97-14A7-3865-0D51E89F7B91}"/>
              </a:ext>
            </a:extLst>
          </p:cNvPr>
          <p:cNvSpPr txBox="1">
            <a:spLocks noChangeArrowheads="1"/>
          </p:cNvSpPr>
          <p:nvPr/>
        </p:nvSpPr>
        <p:spPr bwMode="auto">
          <a:xfrm>
            <a:off x="87313" y="2636838"/>
            <a:ext cx="464820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93000"/>
              </a:lnSpc>
              <a:buClr>
                <a:srgbClr val="000000"/>
              </a:buClr>
              <a:buSzPct val="100000"/>
              <a:buFont typeface="Times New Roman" pitchFamily="16" charset="0"/>
              <a:buNone/>
              <a:defRPr/>
            </a:pPr>
            <a:r>
              <a:rPr lang="en-US" sz="4000" b="1" dirty="0">
                <a:ea typeface="Microsoft YaHei" charset="-122"/>
                <a:cs typeface="Arial" pitchFamily="34" charset="0"/>
              </a:rPr>
              <a:t>Question 3</a:t>
            </a:r>
          </a:p>
          <a:p>
            <a:pPr eaLnBrk="1" hangingPunct="1">
              <a:lnSpc>
                <a:spcPct val="93000"/>
              </a:lnSpc>
              <a:buClr>
                <a:srgbClr val="000000"/>
              </a:buClr>
              <a:buSzPct val="100000"/>
              <a:buFont typeface="Times New Roman" pitchFamily="16" charset="0"/>
              <a:buNone/>
              <a:defRPr/>
            </a:pPr>
            <a:r>
              <a:rPr lang="en-US" sz="4400" dirty="0">
                <a:latin typeface="+mn-lt"/>
                <a:ea typeface="Microsoft YaHei" charset="-122"/>
                <a:cs typeface="Times New Roman" pitchFamily="18" charset="0"/>
              </a:rPr>
              <a:t>Why does the penis not bend on erection?</a:t>
            </a:r>
          </a:p>
        </p:txBody>
      </p:sp>
      <p:pic>
        <p:nvPicPr>
          <p:cNvPr id="40964" name="Picture 2">
            <a:extLst>
              <a:ext uri="{FF2B5EF4-FFF2-40B4-BE49-F238E27FC236}">
                <a16:creationId xmlns:a16="http://schemas.microsoft.com/office/drawing/2014/main" id="{03046579-E3B6-7DE7-0CA5-5005F9A341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3313" y="2865438"/>
            <a:ext cx="3332162" cy="178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5" name="TextBox 4">
            <a:extLst>
              <a:ext uri="{FF2B5EF4-FFF2-40B4-BE49-F238E27FC236}">
                <a16:creationId xmlns:a16="http://schemas.microsoft.com/office/drawing/2014/main" id="{8FB86ABE-E7FB-59FF-A09D-D9AE5C8E92C3}"/>
              </a:ext>
            </a:extLst>
          </p:cNvPr>
          <p:cNvSpPr txBox="1">
            <a:spLocks noChangeArrowheads="1"/>
          </p:cNvSpPr>
          <p:nvPr/>
        </p:nvSpPr>
        <p:spPr bwMode="auto">
          <a:xfrm>
            <a:off x="163513" y="6856413"/>
            <a:ext cx="91440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spAutoFit/>
          </a:bodyPr>
          <a:lstStyle/>
          <a:p>
            <a:pPr eaLnBrk="1" hangingPunct="1">
              <a:lnSpc>
                <a:spcPct val="93000"/>
              </a:lnSpc>
              <a:buClr>
                <a:srgbClr val="000000"/>
              </a:buClr>
              <a:buSzPct val="100000"/>
              <a:buFont typeface="Times New Roman" panose="02020603050405020304" pitchFamily="18" charset="0"/>
              <a:buNone/>
            </a:pPr>
            <a:r>
              <a:rPr lang="en-US" altLang="en-US" sz="1200"/>
              <a:t>D. Kelly, “Penises as Variable-Volume Hydrostatic Skeletons”, Annals of the New York Academy of Sciences, Volume 1101, Reproductive Biomechanics pages 453–463, April 2007.</a:t>
            </a:r>
          </a:p>
          <a:p>
            <a:pPr eaLnBrk="1" hangingPunct="1">
              <a:lnSpc>
                <a:spcPct val="93000"/>
              </a:lnSpc>
              <a:buClr>
                <a:srgbClr val="000000"/>
              </a:buClr>
              <a:buSzPct val="100000"/>
              <a:buFont typeface="Times New Roman" panose="02020603050405020304" pitchFamily="18" charset="0"/>
              <a:buNone/>
            </a:pPr>
            <a:endParaRPr lang="en-US" altLang="en-US"/>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2830136"/>
  <p:tag name="CUSTOMCELLBACKCOLOR3" val="-268652"/>
  <p:tag name="DISPLAYDEVICENUMBER" val="True"/>
  <p:tag name="AUTOSIZEGRID" val="True"/>
  <p:tag name="POLLINGCYCLE" val="2"/>
  <p:tag name="INCLUDENONRESPONDERS" val="False"/>
  <p:tag name="CORRECTPOINTVALUE" val="100"/>
  <p:tag name="ZEROBASED" val="False"/>
  <p:tag name="FIBDISPLAYRESULTS" val="True"/>
  <p:tag name="PRRESPONSE1" val="10"/>
  <p:tag name="PRRESPONSE5" val="6"/>
  <p:tag name="PRRESPONSE9" val="2"/>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RESETCHARTS" val="True"/>
  <p:tag name="INCORRECTPOINTVALUE" val="0"/>
  <p:tag name="CHARTSCALE" val="True"/>
  <p:tag name="FIBDISPLAYKEYWORDS" val="True"/>
  <p:tag name="PRRESPONSE6" val="5"/>
  <p:tag name="SHOWFLASHWARNING" val="True"/>
  <p:tag name="EXPANDSHOWBAR" val="True"/>
  <p:tag name="RESPCOUNTERSTYLE" val="-1"/>
  <p:tag name="ALLOWDUPLICATES" val="False"/>
  <p:tag name="AUTOUPDATEALIASES" val="True"/>
  <p:tag name="MAXRESPONDERS" val="5"/>
  <p:tag name="CUSTOMCELLFORECOLOR" val="-16777216"/>
  <p:tag name="DISPLAYNAME" val="True"/>
  <p:tag name="GRIDFONTSIZE" val="12"/>
  <p:tag name="INCLUDEPPT" val="True"/>
  <p:tag name="AUTOADJUSTPARTRANGE" val="True"/>
  <p:tag name="PRRESPONSE2" val="9"/>
  <p:tag name="PRRESPONSE8" val="3"/>
  <p:tag name="POWERPOINTVERSION" val="14.0"/>
  <p:tag name="RESPCOUNTERFORMAT" val="0"/>
  <p:tag name="AUTOADVANCE" val="False"/>
  <p:tag name="SKIPREMAININGRACESLIDES" val="True"/>
  <p:tag name="CUSTOMCELLBACKCOLOR1" val="-657956"/>
  <p:tag name="GRIDROTATIONINTERVAL" val="2"/>
  <p:tag name="MULTIRESPDIVISOR" val="1"/>
  <p:tag name="ADVANCEDSETTINGSVIEW" val="False"/>
  <p:tag name="PRRESPONSE4" val="7"/>
  <p:tag name="TPVERSION" val="2008"/>
  <p:tag name="RESPTABLESTYLE" val="-1"/>
  <p:tag name="RACERSMAXDISPLAYED" val="5"/>
  <p:tag name="DEFAULTNUMTEAMS" val="5"/>
  <p:tag name="GRIDSIZE" val="{Width=800, Height=600}"/>
  <p:tag name="REALTIMEBACKUP" val="False"/>
  <p:tag name="PRRESPONSE3" val="8"/>
  <p:tag name="SAVECSVWITHSESSION" val="True"/>
  <p:tag name="BACKUPMAINTENANCE" val="7"/>
  <p:tag name="BUBBLEVALUEFORMAT" val="0.0"/>
  <p:tag name="CHARTCOLORS" val="0"/>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1"/>
  <p:tag name="CHARTLABELS" val="0"/>
  <p:tag name="RACEANIMATIONSPEED" val="3"/>
  <p:tag name="NUMRESPONSES" val="1"/>
  <p:tag name="CUSTOMCELLBACKCOLOR4" val="-8355712"/>
  <p:tag name="PRRESPONSE7" val="4"/>
  <p:tag name="FIBINCLUDEOTHER" val="True"/>
  <p:tag name="DELIMITERS" val="3.1"/>
  <p:tag name="TASKPANEKEY" val="1da4b07e-f3c4-4ade-9099-0e0de689738f"/>
  <p:tag name="TPFULLVERSION" val="4.3.2.120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1603</TotalTime>
  <Words>629</Words>
  <Application>Microsoft Office PowerPoint</Application>
  <PresentationFormat>Custom</PresentationFormat>
  <Paragraphs>64</Paragraphs>
  <Slides>19</Slides>
  <Notes>16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1" baseType="lpstr">
      <vt:lpstr>Microsoft YaHei</vt:lpstr>
      <vt:lpstr>Arial</vt:lpstr>
      <vt:lpstr>Corbel</vt:lpstr>
      <vt:lpstr>Monotype Sorts</vt:lpstr>
      <vt:lpstr>Tahoma</vt:lpstr>
      <vt:lpstr>Times New Roman</vt:lpstr>
      <vt:lpstr>TmsRmn</vt:lpstr>
      <vt:lpstr>Wingdings</vt:lpstr>
      <vt:lpstr>Wingdings 2</vt:lpstr>
      <vt:lpstr>Wingdings 3</vt:lpstr>
      <vt:lpstr>Module</vt:lpstr>
      <vt:lpstr>Image</vt:lpstr>
      <vt:lpstr>PowerPoint Presentation</vt:lpstr>
      <vt:lpstr>First Rule of Composite Materials</vt:lpstr>
      <vt:lpstr>Why Composites?</vt:lpstr>
      <vt:lpstr>INTRODUCTION:</vt:lpstr>
      <vt:lpstr>By end of this course, you will</vt:lpstr>
      <vt:lpstr>PRE-REQUISITES</vt:lpstr>
      <vt:lpstr>Composite Materials</vt:lpstr>
      <vt:lpstr>Three Questions </vt:lpstr>
      <vt:lpstr>Problem Statement</vt:lpstr>
      <vt:lpstr>Design of a Composite Drive Shaft</vt:lpstr>
      <vt:lpstr>Why composite materials?</vt:lpstr>
      <vt:lpstr>Why composite materials?</vt:lpstr>
      <vt:lpstr>Problem Description</vt:lpstr>
      <vt:lpstr>Design Parameters</vt:lpstr>
      <vt:lpstr>Three Questions </vt:lpstr>
      <vt:lpstr>Three Questions </vt:lpstr>
      <vt:lpstr>END</vt:lpstr>
      <vt:lpstr>PowerPoint Presentation</vt:lpstr>
      <vt:lpstr>Three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EML 4230 Introduction to Composite Materials  Chapter 2 Macromechanical Analysis of a Lamina (Part 1)</dc:title>
  <dc:creator>Amanda Maio</dc:creator>
  <cp:lastModifiedBy>Autar Kaw</cp:lastModifiedBy>
  <cp:revision>76</cp:revision>
  <cp:lastPrinted>2024-01-09T19:23:47Z</cp:lastPrinted>
  <dcterms:created xsi:type="dcterms:W3CDTF">2012-04-04T07:21:56Z</dcterms:created>
  <dcterms:modified xsi:type="dcterms:W3CDTF">2024-01-09T19:29:42Z</dcterms:modified>
</cp:coreProperties>
</file>