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94" r:id="rId2"/>
    <p:sldId id="299" r:id="rId3"/>
    <p:sldId id="383" r:id="rId4"/>
    <p:sldId id="295" r:id="rId5"/>
    <p:sldId id="382" r:id="rId6"/>
    <p:sldId id="384" r:id="rId7"/>
    <p:sldId id="290" r:id="rId8"/>
    <p:sldId id="385" r:id="rId9"/>
    <p:sldId id="319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404" r:id="rId29"/>
    <p:sldId id="405" r:id="rId30"/>
    <p:sldId id="406" r:id="rId31"/>
    <p:sldId id="407" r:id="rId32"/>
    <p:sldId id="408" r:id="rId33"/>
    <p:sldId id="409" r:id="rId34"/>
    <p:sldId id="41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9" r:id="rId44"/>
    <p:sldId id="420" r:id="rId45"/>
    <p:sldId id="421" r:id="rId46"/>
  </p:sldIdLst>
  <p:sldSz cx="10080625" cy="7559675"/>
  <p:notesSz cx="7315200" cy="9601200"/>
  <p:custDataLst>
    <p:tags r:id="rId49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9">
          <p15:clr>
            <a:srgbClr val="A4A3A4"/>
          </p15:clr>
        </p15:guide>
        <p15:guide id="2" pos="20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9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E42F69-9726-6151-A109-03E11F3119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347F5-A73B-9300-E405-BE80A8A055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F5268A18-1E45-4067-8953-6B0B616D28A6}" type="datetimeFigureOut">
              <a:rPr lang="en-US"/>
              <a:pPr>
                <a:defRPr/>
              </a:pPr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19E24-04A0-4CD7-B558-BE28CEFE4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87850-C315-1DF0-6948-AADF577A4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700FD6F2-C8E0-439A-B555-A65D9B100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C610F12E-E64A-ED1C-7092-7033675D3B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95837" cy="35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9B089CF-CA64-F24C-4926-36514110114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C3EE46-6412-4BB0-DE83-1B05483676F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24FB1DF-7CED-4010-1F34-4F4993C3C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669D9C-74B3-E527-D680-25EF87A37F0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0DA4FF-9D8C-93FF-5990-96EE61691D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1822E6B6-3FB8-42BA-B0F4-76361ABBDD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7692E60E-7D2D-8B80-1540-C0557FA72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9E2D8E-768B-4A7E-A72B-84E17AEFB2D1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2A237DF-EBD2-6665-ABE9-D8FDBF61E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C995965-D8B7-D82E-FD5A-D8E072C98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D6D8485-CCCC-F2F0-D1D3-D0AB691A95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96E5BC-A11A-4EB9-A10E-7562CB024785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2551105-6EFF-7837-ECDA-F7A7BBEB9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7F550F1A-296B-4B21-3ACD-1B3576815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17EFB81-A6DB-35AC-7A52-5710B5F4A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3FF945-579B-4387-B8BB-B2154FAFEEA8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A2162D35-3AC2-174C-9F17-7FF76B8FD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E6690A8-6EB3-C096-706C-85477956A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60C5B34-16F8-7767-12BD-494A529AA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30D5A2-89A9-4A5B-999F-C292F09426F5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07DA6D0-2A27-521D-F991-114775561E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3CF72D3-D862-D71B-568A-63D072C61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4829BFF-A189-41CE-E46B-DB96A63BD8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DE05FF-B79C-42F8-AC39-0FC8EDD7724D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696F3DB-EF42-D4E9-AC50-1659595F71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2448107-C44A-2550-0F1F-85CC7CBF5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24B5E7B-0710-DC1C-273C-2D7D96F1FA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B39B58-E877-4EC8-9B51-EF43C9AB8083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E076D3B-8D5C-79CF-CD1B-3C27CB39F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93C7695-521B-0A18-269E-D6E12AD39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47864E6F-F7FD-A136-7F18-1C48D13C3F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CF3C43-999F-4705-8FFD-5D2BF77A6267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CE58167-6061-94B3-DAF1-B89A8BAC2F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B2A31D6-32B8-2968-1020-1CADC2DFA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962CD1E0-85CF-D8A1-9D85-2435B2F928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B072FE-0495-4789-9940-6C36900A1250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51ABFE98-71ED-608C-36A7-998798B992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1931463-8EA8-9936-3EDA-40AB98BED5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3D55494F-F96D-EBDE-3E37-C72F45A2D4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3486E8-DCD3-4F1B-9151-C7842DD187E9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B14A647-2E65-B0FE-7811-EE857644B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955927A-708F-9CF6-6688-C987AD6DE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Thermosets
https://www.polleverywhere.com/multiple_choice_polls/4ZcmHxN0Ub3vZyOKVznXK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B72C4-983C-2E08-D2FE-CC1628DCC78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43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most common fibers used in advanced polymer composites are
https://www.polleverywhere.com/multiple_choice_polls/NRLvpXVBRJYe464JLxdaB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61DD3-36BC-6828-AF6A-0A157A1CF29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45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lamina is defined as
https://www.polleverywhere.com/multiple_choice_polls/VyRwE6S0UGijbFSVQxPnW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9F0953-79E0-A8F9-29D5-1F964089266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48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D in D-glass fibers stands for
https://www.polleverywhere.com/multiple_choice_polls/9obGiBt9yBDZCs5SO7FhW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DD706-699F-AE3F-AA12-A7FEAF43F35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0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For low cost, out of the polymers given below, the best polymer to use is
https://www.polleverywhere.com/multiple_choice_polls/V0UyyS59BqlR1iiSNcr10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21285-58BC-9AB3-5520-B21482E8441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area of the fiber-matrix interface for a fixed volume of fibers in a composite is inversely proportional to the $$d^p$$, where $$d$$ is the diameter of the fiber, and $$p$$ is
https://www.polleverywhere.com/multiple_choice_polls/v4bYq4IigqqPVvYj3n0DX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EC6A31-4355-E5D9-68E4-D5B5F4AEC86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05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Advanced composites are
https://www.polleverywhere.com/multiple_choice_polls/JUKFAB8Durq2xJjj09L6V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023FC4-7A1B-B9CB-5858-5CAC974FE49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07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Composites are easy to repair.
https://www.polleverywhere.com/multiple_choice_polls/4MPGOvIqOGt8CPIPQOZrp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AFE06-2B69-5D7F-DE01-89934BEB434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67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fiber factors contribute to the mechanical performance of a composite?
https://www.polleverywhere.com/multiple_choice_polls/isxNYIHHwXN1TjOMkRsJf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15E9F3-0B66-553C-2D8C-E4B18C9F0DB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44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PMC stands for
https://www.polleverywhere.com/multiple_choice_polls/Pon7z4GzSn6p4cErKhJDK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07220-D0BA-59F2-77D6-66802D1BC61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37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most common fibers used in advanced composites are
https://www.polleverywhere.com/multiple_choice_polls/Xp0JV6B57h3kmwIsvF5VG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175FB-8207-9385-741C-3AD18D12671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29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E-glass type fiber is used for
https://www.polleverywhere.com/multiple_choice_polls/HR875rTmbypoyCgKlOry9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20FC5-27BA-EAAB-8821-3FE824D7993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19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One of the major drawbacks of composites is
https://www.polleverywhere.com/multiple_choice_polls/CchkmhtMVNWLvIyhoE7v4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FB4B93-B08C-E531-6338-18DA4934BB7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57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SMC stands for
https://www.polleverywhere.com/multiple_choice_polls/PcS10qowz1aomSjaA9EEa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A6D76-0A47-C16B-E87D-4FB85F84DA7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86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Reducing one pound of mass in a commercial aircraft can save up to how many gallons per year?
https://www.polleverywhere.com/multiple_choice_polls/sqeexGBLp0Z2764iMAqpX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90FB5-EECA-A4D9-7A02-16201ED1BDF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730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most common fiber shape is
https://www.polleverywhere.com/multiple_choice_polls/09cM9ovl5KIi8IO1SnXdR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89858D-B5BB-BE6E-A12A-543E7F105E8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61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Units of fracture toughness are
https://www.polleverywhere.com/multiple_choice_polls/p9kVKwlwgqeRf2h6VLqJE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96E62-D5D4-8BAD-F47B-7F417222199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11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typical range of carbon content in carbon fiber is
https://www.polleverywhere.com/multiple_choice_polls/OoSg0GGpHwLqjt8r9ByVW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2995BC-33FB-674E-5C44-C3D6FEE639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86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Graphite fibers have one of the following carbon content
https://www.polleverywhere.com/multiple_choice_polls/3Xe17b76OBsZOaaJGKwUK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51E38-14DD-BDA5-F364-3A17511B3A1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440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Current service temperature limits for polymers reach .
https://www.polleverywhere.com/multiple_choice_polls/WGApHwwHfmjeIBUgPfTL4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61C2B-A432-9BFE-1656-074ABB7AE06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011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Isotropic means
https://www.polleverywhere.com/multiple_choice_polls/F6rO74lecRlluE5CHf9US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7DB27-BFEC-D12C-73B0-D4E52B3146F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014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Composite materials are
https://www.polleverywhere.com/multiple_choice_polls/hH0UOPjyDB6r10iU29vvy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03BE44-4D37-3C7F-EFE6-C167349F822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77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Anisotropic means
https://www.polleverywhere.com/multiple_choice_polls/asxWo2ueG1AMuwUOvhFO9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F965F-0E2F-D370-48A8-1E0CA7AAB95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91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Inter-ply hybrid composites consist of
https://www.polleverywhere.com/multiple_choice_polls/PdDm6JWBfLRddXqBzfdgB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D1757F-CF18-D933-E1DE-7774D8CD715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877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Aramid fibers are made up of
https://www.polleverywhere.com/multiple_choice_polls/Tc4CDILdBW4EUBjrjpDIu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FB1BC-E030-179C-8551-A734551FED8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724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 typical example of thermoplastics include
https://www.polleverywhere.com/multiple_choice_polls/pTkGFKz9cMBuK2oEQLf84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DA9A1-F33E-93A7-98ED-270F734B440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202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Polymer matrix composites are manufactured in the automotive industry where short production runs are necessary by
https://www.polleverywhere.com/multiple_choice_polls/CKx1NGD9NvbEfyS3sFQ9I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7BC10-DC38-02FE-F9A7-2A7CD382FF4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196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of the following composites have replaced metals in golf club shafts
https://www.polleverywhere.com/multiple_choice_polls/OKmAXu9tiB00Z0VP0dluy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039A7-B048-C057-7F40-C5FFAE7C01A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852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of the following is the main drawback for phenolic resin systems
https://www.polleverywhere.com/multiple_choice_polls/2VnAToZSuX6maSUS97oBw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40759-26E1-AB35-8B49-061CE8D65BB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25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Bullet proof vests use
https://www.polleverywhere.com/multiple_choice_polls/oDVnLq7S3JOcYAs7bvZh7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236D1-7C2C-479A-3C6F-5CDCF501EBF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916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reduction of mass performance indicator for buckling of a rod under a compressive load is
https://www.polleverywhere.com/multiple_choice_polls/OGmacGEa1tztB8kfbSvCz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DEDCF-DA9D-C916-38AD-94C8F53304A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745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reduction of mass performance indicator for a rod under an axial load
https://www.polleverywhere.com/multiple_choice_polls/4NaCc7240fzuc5QCQ0VKU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501D68-07E9-29FC-2192-793E7E2F065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08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reduction of mass performance indicator for bending of a rod is
https://www.polleverywhere.com/multiple_choice_polls/jj4xeZkXjtpA7hEJclY71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5AB9F-D3E8-CD6B-20AE-A1111CC71F2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282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polymer is least desirable for smoke emission?
https://www.polleverywhere.com/multiple_choice_polls/t9Y4uQf3EtJJCN9N5Guwo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43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2608DC-2911-4CB0-4ACD-B98A5D6472D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71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polymer has the most strength
https://www.polleverywhere.com/multiple_choice_polls/aALX1yloNpzLRG3Fd8Qtq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D971A4-E2C5-F95A-B043-37B116D5C6C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332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Which polymer has the highest service temperature?
https://www.polleverywhere.com/multiple_choice_polls/p3muoeElBOgGD4aVcot93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1822E6B6-3FB8-42BA-B0F4-76361ABBDD4B}" type="slidenum">
              <a:rPr lang="en-US" altLang="en-US" smtClean="0"/>
              <a:pPr/>
              <a:t>45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25EBAA-C085-312C-5800-8525B153005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6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923C3-4871-B2C3-762F-4184750A2011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BF5DB-830F-8771-CCE7-D28ED94D9998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1B9087B-931A-426B-EF89-2B15E3EB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3283F0D-D1F2-37CF-FF72-650BDDAF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D71BCE-0338-6353-07C0-1EA7A75B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F14787-C4C4-46AF-89CE-F8A673B82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588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9AE2C-C494-0F44-A0E7-CE283C1F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B127-5411-6C92-3D20-229421DB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F8493-7483-26DF-7D61-66520FF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DCA1-7672-4FC7-AB14-76274445D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04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80390-4987-D0FA-DD78-A68C1A84315B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5F835-0E5F-6D73-A053-A2D892A138BB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DA06A3-2CBE-533D-68EE-921BC656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CB767E-B9BD-FC3B-2B33-CDF368DB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65AC25-E8E0-E9F7-CB51-1C29B16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F493E0-301C-4241-B29C-C3BB811DF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BCD815-6B83-0276-899A-FFADE4C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73FFCD-B5FA-0C69-5618-9EF79AA7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E68F0-D846-E2FA-6752-5D85712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12693-9BAC-4352-AF37-5280CA7F6C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8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D9733E-3D3D-3F96-F296-78033F87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7208F6-B99F-CA47-1DD9-58650B9D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EC70E9-B6F3-DE83-E35C-B8D901DC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ED74-54B9-45D8-8E3F-A04EA23D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07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4F0216-BDA1-7F9D-4F62-43803C1C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C03976-D7E0-FAD2-6666-AC9516F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C86CF-82A1-7A61-A905-439C956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92598-A455-4065-B10E-7569B356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8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58886-CAAE-1D3D-27FA-65D0FC06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24D8-C56C-3CD9-9499-5C84291F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DA7D-D22A-D577-AAA0-6FC6155F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9A791-C8D6-41D0-93DB-7A1D7EFA23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F69927-CE8D-E78A-DA6A-2FBB7EE224DC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089FB-4E93-5D5E-4B0A-BBF6F740ED70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242E4CE3-52FA-ED04-AD5C-EF3EF8E1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D69245F-BF59-1D51-F852-22599E7E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BC408F-BC7A-A513-CBFD-E13F62C1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94F-96AD-49A8-BB5D-2656E3BD93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45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657AF4-7AD5-2F39-230D-8518DE01975A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0294-0A37-492B-F6EF-24D4D6879385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FA00C0F-C055-135C-CA51-CB7BB031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3194EAA-979C-AE88-D65C-4150780C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7641004-1F82-3ABA-4144-D5DAEB42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C171C0A9-C270-4A7D-9B0A-03D7951875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8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FDAE-CC97-CB57-BD24-25F4E35E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656E-78E3-C1E5-348D-33E4A0A2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9527-2E07-0D7A-2541-24634527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23DC-4058-42EE-B8C0-B87C6605F3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0497FC-99EC-C7E3-BEB1-74CAED087D35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3DAA4-89AB-5B0B-2F09-8F8E2C640C4F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6A675A-6516-44FA-702D-C5DCF7BD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0503ED-4953-E33F-01CB-DCD1CACE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EA60CC-B3F0-6F91-4018-782E7D4D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5C84C-33D6-4EFC-B2FD-0FDD9F883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8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E4A86-BFBD-574C-CBEB-307D211746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DC6E-3743-24B4-8D62-1B04E2115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1166C-2800-33ED-B325-60EEAB8C4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00BC2-25AE-41F5-81B5-EBA60820C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098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EEE5B5-4DE1-A108-0801-632A98F30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647F9D-779E-9731-33F7-77EBBB7237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38C0BA-9F89-7DD8-E918-4921560516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3D1EB-993B-4355-8EB4-D9F5434871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149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5CC33-9680-674E-0EDF-FDDE6B0BE01D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65836-6112-5CFE-2F74-DE867C8D5AB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A1CC-54B4-5DB9-87B8-279ED06D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6CA2A39B-EFD8-D7B6-230C-915547295B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8A52-75EF-605F-F345-74DD817D2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1539-82F3-D1F6-DD6F-64BFB275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8D47-1ECB-608E-F063-DEC856E9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AEF30CE6-DFBE-429E-8C3D-AAE6F100DD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  <p:sldLayoutId id="2147483690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889F418-3C2D-C6B1-B41F-E6E630AEA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0492" y="587974"/>
            <a:ext cx="8567632" cy="587975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 b="1"/>
              <a:t>Application of Polymer Matrix Composites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1E2EF36C-1558-1238-7EF0-A7F57549559F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1763924"/>
            <a:ext cx="4283816" cy="3947830"/>
          </a:xfrm>
          <a:noFill/>
        </p:spPr>
      </p:pic>
      <p:sp>
        <p:nvSpPr>
          <p:cNvPr id="2052" name="Rectangle 4">
            <a:extLst>
              <a:ext uri="{FF2B5EF4-FFF2-40B4-BE49-F238E27FC236}">
                <a16:creationId xmlns:a16="http://schemas.microsoft.com/office/drawing/2014/main" id="{CB0493A8-948D-5FE2-F8DF-3DC8CEB1F0B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0510" y="5963743"/>
            <a:ext cx="9407596" cy="839964"/>
          </a:xfrm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646" b="1"/>
              <a:t>A strong, ultra light leg prosthesis of graphite/epoxy help athletes compete at the highest levels.</a:t>
            </a:r>
            <a:endParaRPr lang="en-US" altLang="en-US" sz="2646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0AEFD026-E3AF-B5C8-119C-C1DDD2362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233" y="1847920"/>
            <a:ext cx="2327400" cy="386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3769F77-11A8-BC3B-76A5-E9EA048B5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302737"/>
            <a:ext cx="9071610" cy="75596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Space Shuttle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FEAEE339-9EEF-E43E-4293-04F9FA868D69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1427938"/>
            <a:ext cx="8567632" cy="5291773"/>
          </a:xfrm>
          <a:noFill/>
        </p:spPr>
      </p:pic>
      <p:sp>
        <p:nvSpPr>
          <p:cNvPr id="3076" name="Rectangle 4">
            <a:extLst>
              <a:ext uri="{FF2B5EF4-FFF2-40B4-BE49-F238E27FC236}">
                <a16:creationId xmlns:a16="http://schemas.microsoft.com/office/drawing/2014/main" id="{4C4016F9-860C-0626-C187-7E52B30F012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530456" y="1763924"/>
            <a:ext cx="2045662" cy="498903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F40CE8-0BAD-0D3F-FAF6-49EE5E584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Every body skiing USA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A84F3293-6F45-5686-A89F-16A266C868A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907483" y="1763924"/>
            <a:ext cx="2668635" cy="4989036"/>
          </a:xfrm>
        </p:spPr>
        <p:txBody>
          <a:bodyPr/>
          <a:lstStyle/>
          <a:p>
            <a:pPr eaLnBrk="1" hangingPunct="1"/>
            <a:r>
              <a:rPr lang="en-US" altLang="en-US" sz="3086"/>
              <a:t>SMC: sheet molded compound</a:t>
            </a:r>
          </a:p>
          <a:p>
            <a:pPr eaLnBrk="1" hangingPunct="1">
              <a:buFontTx/>
              <a:buNone/>
            </a:pPr>
            <a:endParaRPr lang="en-US" altLang="en-US" sz="3086"/>
          </a:p>
          <a:p>
            <a:pPr eaLnBrk="1" hangingPunct="1"/>
            <a:r>
              <a:rPr lang="en-US" altLang="en-US" sz="3086"/>
              <a:t>FRC : Fiberglass Reinforced composite .</a:t>
            </a:r>
          </a:p>
        </p:txBody>
      </p:sp>
      <p:pic>
        <p:nvPicPr>
          <p:cNvPr id="4100" name="Picture 6">
            <a:extLst>
              <a:ext uri="{FF2B5EF4-FFF2-40B4-BE49-F238E27FC236}">
                <a16:creationId xmlns:a16="http://schemas.microsoft.com/office/drawing/2014/main" id="{45D74592-E019-7B97-399B-1336EDF31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04" y="1595931"/>
            <a:ext cx="4959287" cy="554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0E4132C-90AB-4451-62A8-6A70AD9FD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335985"/>
            <a:ext cx="8567632" cy="839964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Lear Fan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3A65A3B7-BBF1-3E26-AC2F-A3784DC952A3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0457" y="1420939"/>
            <a:ext cx="6842206" cy="5549012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C73EC6D-4D02-5D7C-BBB7-3397EC06C0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302737"/>
            <a:ext cx="9071610" cy="75596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Fighter Jets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581DC0CB-4553-9538-2444-1A818B31E845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4489" y="1279195"/>
            <a:ext cx="8399639" cy="5337271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4F657B0-90B0-BEC8-1F82-8E131D0B4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507" y="302737"/>
            <a:ext cx="9071610" cy="587975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Corvette Leaf Springs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D97B38C5-A49A-6244-EC84-53E1F6061347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6960" y="1328193"/>
            <a:ext cx="7008449" cy="5389768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B5B4CF9-488B-735C-928E-3D095D589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335985"/>
            <a:ext cx="8567632" cy="755968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Snow Skis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52111563-4E5D-76E4-1E54-FABF7482C754}"/>
              </a:ext>
            </a:extLst>
          </p:cNvPr>
          <p:cNvPicPr>
            <a:picLocks noGrp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6460" y="1427938"/>
            <a:ext cx="6887704" cy="5727504"/>
          </a:xfrm>
          <a:noFill/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B16578F-A5DE-64F5-6B32-49A0421D9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251989"/>
            <a:ext cx="8567632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I-beam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7A6CDCED-EC4B-B2FC-5318-116F2E3901DD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2464" y="1525934"/>
            <a:ext cx="7127444" cy="5361769"/>
          </a:xfrm>
          <a:noFill/>
        </p:spPr>
      </p:pic>
      <p:sp>
        <p:nvSpPr>
          <p:cNvPr id="9220" name="Rectangle 4">
            <a:extLst>
              <a:ext uri="{FF2B5EF4-FFF2-40B4-BE49-F238E27FC236}">
                <a16:creationId xmlns:a16="http://schemas.microsoft.com/office/drawing/2014/main" id="{D4C2A856-4C61-63B5-32DA-239DB04EB42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29559" y="1763924"/>
            <a:ext cx="4446558" cy="498903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A5DF9D8-D01C-B67D-AD49-1225428D99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167992"/>
            <a:ext cx="8567632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Pressure vessels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199691CB-5B5E-5B49-FBD7-02F7EC940C7B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0218" y="1492686"/>
            <a:ext cx="7220190" cy="5141279"/>
          </a:xfrm>
          <a:noFill/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7C696A1D-E305-BAF3-FCD8-BB0E0538258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29559" y="1763924"/>
            <a:ext cx="4446558" cy="4989036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086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A27058-B85C-CD76-7531-65E13C55F74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828E0B-F594-AED1-D212-93A6129D36A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21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6FBE9F-ED4A-98D4-4080-BA895679D7D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21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A208EB-F696-6F00-019D-EC17DE24364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7CB289-D7BD-4357-0E7F-D1408FAA844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81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59D00F-8D81-1675-535C-A7E287DEE13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32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AC42E0-0113-A9A2-7574-CDFD7668D2C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22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1FAE33-D780-4B9E-CB84-CBA552CB414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57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963FF9-BBC8-A3D1-4F5B-C8349ADD91F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97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6C6CBE-BEC0-F8FC-A6D4-9F34099E58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2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7441AE-810E-C806-250D-06A2854B7E4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50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1A4159-0ACB-5DA2-0F5F-0F14C5A8D52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38A346-7456-AEAB-8823-A319D738C46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82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4F4B6B-DB23-76B3-0934-AF69C68C232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29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D5F583-492D-B054-8898-61604A12789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4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755055-D94D-AB11-A2DD-ECCF024149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69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13F201-07FE-6657-ECF0-106A7F0B3F5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4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E66BDD-2356-495B-51CF-20D2108A4BF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47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C0F17C-6634-3B0C-BA37-631B60AD3DD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01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ED3D11-C477-0F9A-FAEF-6586FE8AFA3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95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0D4ED0-6FEC-D767-09BA-69FE9EC8064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81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B4C04D-9C22-6E1C-98E8-F190D6339A5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97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79D941-3100-8B5B-060A-BD50C9B6BAD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665C65-D6CF-FF4C-FB54-3B126FBE333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06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30CD2C-21D5-90B5-1419-E76A91128E8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5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5842AB-B139-72A1-63ED-34E581A1218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26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277CFB-8CE0-445E-7D7C-742CF69C492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78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1D020A-AC67-B2A3-42BB-1AAEEF3CE7F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80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4776E2-EB7F-7EA8-33A9-E85840397C6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65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23EA42-363C-2CE8-CE30-8A7DBCBE5A5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432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ED0062-5740-A783-3BCA-978A0677FD5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29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8EB6DA-63FF-5413-8186-61DFBEAD784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714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8105E4-DD89-E110-D916-1242B4ED2CD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65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9276C0-D536-507E-0072-30AACBA527C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37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9AB9A4-1E0A-3754-58B7-0EC4E3CAA5A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49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D361A8-CB16-4BA2-C74A-53DDA080DA0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9699625" cy="71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22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44d7a6d-c9d7-4683-aa2d-1c799a7a9ba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80abfd9-588e-42e9-910d-2c0df8a464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b800bc-6637-41da-95b7-744b97c391f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ad9536e-5d0c-4380-9495-eea5086adb7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d5c0796-3727-4a5f-b9b5-af6183c4b3c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cde8ec6-ff59-4a11-b92b-518dc57df79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b30ccc8-d915-4306-a996-8f4a3ff061f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4cc1ef8-c764-45f7-95be-ea26222b9d7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1d9e9b0-ee1b-4ed8-b111-4ca4083dab6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ade7905-8aaa-4f1a-a549-d616567fd6e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d897dbe-1f53-4489-8a54-fa34021c1b8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b3f1735-5214-4263-9596-8d99f7d6519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6a5a6ac-c4bc-4a47-a666-af14060fec7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44b8a2b-b1a1-43a2-9b6c-cf4ebf8ef45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da4cbf1-0e47-4cd4-a2aa-590241ba89d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8e0eac1-37c4-44bf-b574-222885c2937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4bd0f0e-d8b9-4d45-b455-a7341e19b74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950c2ef-01b5-4dc3-a405-4017ea89c4a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1e1b147-e398-4bf1-93ec-b88366e5694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4c92cee-8b8b-4eb9-9432-4a8d91633bf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b348673-08e6-4112-ad1a-7fd7aa51429b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4e42e1c-72eb-4323-b1ec-6328e1baa32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227d319-52f3-40fe-8c5b-dc036cf1e84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1f2d2ac-4ddb-4309-9f8e-b99368c9699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6034c61-13f1-414c-b2af-9f300c60cb1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6d8d96e-8d1d-4293-8d5d-a205e963434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2dd7526-51eb-4d5e-9a17-e11ce5ab127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87cc836-31bf-4418-a026-2a0e15d96f7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479d2bb-5cdc-4211-ae28-c86549bbf1bb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c75996e-5d79-41d2-98dc-ed6526ff3edb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9148038-34db-4dd0-9fc4-8e137936e0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67e9239-5210-4b1c-ab9e-8b0035308bf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e4e65f8-6b75-47e8-94ab-4683261aa10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50100e2-9206-4760-a32c-5cd9232d857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7e84ec7-faea-4966-89a1-b48487c5064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e965e78-da73-48e9-8d0e-0d23ee0e85d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626</TotalTime>
  <Words>2146</Words>
  <Application>Microsoft Office PowerPoint</Application>
  <PresentationFormat>Custom</PresentationFormat>
  <Paragraphs>94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Corbel</vt:lpstr>
      <vt:lpstr>Times New Roman</vt:lpstr>
      <vt:lpstr>Wingdings</vt:lpstr>
      <vt:lpstr>Wingdings 2</vt:lpstr>
      <vt:lpstr>Wingdings 3</vt:lpstr>
      <vt:lpstr>Module</vt:lpstr>
      <vt:lpstr>Application of Polymer Matrix Composites</vt:lpstr>
      <vt:lpstr>Space Shuttle</vt:lpstr>
      <vt:lpstr>Every body skiing USA</vt:lpstr>
      <vt:lpstr>Lear Fan</vt:lpstr>
      <vt:lpstr>Fighter Jets</vt:lpstr>
      <vt:lpstr>Corvette Leaf Springs</vt:lpstr>
      <vt:lpstr>Snow Skis</vt:lpstr>
      <vt:lpstr>I-beam</vt:lpstr>
      <vt:lpstr>Pressure vessels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80</cp:revision>
  <cp:lastPrinted>2015-08-21T16:58:03Z</cp:lastPrinted>
  <dcterms:created xsi:type="dcterms:W3CDTF">2012-04-04T07:21:56Z</dcterms:created>
  <dcterms:modified xsi:type="dcterms:W3CDTF">2024-01-23T19:08:56Z</dcterms:modified>
</cp:coreProperties>
</file>