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86" r:id="rId2"/>
    <p:sldId id="282" r:id="rId3"/>
    <p:sldId id="379" r:id="rId4"/>
    <p:sldId id="380" r:id="rId5"/>
    <p:sldId id="283" r:id="rId6"/>
    <p:sldId id="361" r:id="rId7"/>
    <p:sldId id="381" r:id="rId8"/>
  </p:sldIdLst>
  <p:sldSz cx="10080625" cy="7559675"/>
  <p:notesSz cx="7315200" cy="9601200"/>
  <p:custDataLst>
    <p:tags r:id="rId11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9">
          <p15:clr>
            <a:srgbClr val="A4A3A4"/>
          </p15:clr>
        </p15:guide>
        <p15:guide id="2" pos="20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42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E42F69-9726-6151-A109-03E11F3119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347F5-A73B-9300-E405-BE80A8A055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F5268A18-1E45-4067-8953-6B0B616D28A6}" type="datetimeFigureOut">
              <a:rPr lang="en-US"/>
              <a:pPr>
                <a:defRPr/>
              </a:pPr>
              <a:t>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19E24-04A0-4CD7-B558-BE28CEFE4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87850-C315-1DF0-6948-AADF577A4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700FD6F2-C8E0-439A-B555-A65D9B100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C610F12E-E64A-ED1C-7092-7033675D3B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95837" cy="35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9B089CF-CA64-F24C-4926-36514110114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C3EE46-6412-4BB0-DE83-1B05483676F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24FB1DF-7CED-4010-1F34-4F4993C3C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669D9C-74B3-E527-D680-25EF87A37F0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0DA4FF-9D8C-93FF-5990-96EE61691D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1822E6B6-3FB8-42BA-B0F4-76361ABBDD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A05363A-F47C-3CE4-6F1B-15FD763FE3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DEA0C4-8EA9-4AF0-B3EC-34483D0A8A1D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EB2E827-6760-1B71-10AC-FAAEABEC06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1F27F29-141D-09FB-5EEF-643F0D241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3E69A46-5A23-E59C-BA8D-5160DE0DAC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9592BA-12FD-4C73-A190-EF413AB1B83A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D3B4C36E-0294-0080-94CE-3A1A875E5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ECE44FE-352F-65E7-5456-3254498A39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04C04B0-BEF7-BA2E-1A24-706F5F171B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24D15A-6FD4-4D2C-A396-32EA00F41392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02AD612D-5962-746B-5CE8-8CCA81121F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09052CD-F247-F49A-FA8B-2A79FC7C2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18539BA-5E28-2F10-0870-BDA16E0703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B2E1E2-937D-4ECE-9626-A659D654E6DD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62F93BA-31B7-E383-C603-157741B7C5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3FED4850-A6DF-3741-56AC-147BB939C7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EF78557E-2939-48F9-CD49-1B4E79E92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A25193-A506-4307-8EAB-CC78A0BC2787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D02EA0C2-78D4-4691-3588-3F7B516BB3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1281010-2E78-C2DE-ACC9-87795D576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79D1791-73BD-88AF-DA01-0E1C6B79FF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1ED326-2ACD-4AE0-A3F1-01605DEC1BA6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7B83D98-78DB-DC50-7348-4D372878E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0F7E9B9-C534-2A54-688B-B43D37518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923C3-4871-B2C3-762F-4184750A2011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BF5DB-830F-8771-CCE7-D28ED94D9998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1B9087B-931A-426B-EF89-2B15E3EB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3283F0D-D1F2-37CF-FF72-650BDDAF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D71BCE-0338-6353-07C0-1EA7A75B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F14787-C4C4-46AF-89CE-F8A673B82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588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9AE2C-C494-0F44-A0E7-CE283C1F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B127-5411-6C92-3D20-229421DB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F8493-7483-26DF-7D61-66520FF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DCA1-7672-4FC7-AB14-76274445D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04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80390-4987-D0FA-DD78-A68C1A84315B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5F835-0E5F-6D73-A053-A2D892A138BB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DA06A3-2CBE-533D-68EE-921BC656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CB767E-B9BD-FC3B-2B33-CDF368DB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65AC25-E8E0-E9F7-CB51-1C29B16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F493E0-301C-4241-B29C-C3BB811DF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BCD815-6B83-0276-899A-FFADE4C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73FFCD-B5FA-0C69-5618-9EF79AA7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E68F0-D846-E2FA-6752-5D85712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12693-9BAC-4352-AF37-5280CA7F6C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8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D9733E-3D3D-3F96-F296-78033F87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7208F6-B99F-CA47-1DD9-58650B9D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EC70E9-B6F3-DE83-E35C-B8D901DC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ED74-54B9-45D8-8E3F-A04EA23D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07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4F0216-BDA1-7F9D-4F62-43803C1C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C03976-D7E0-FAD2-6666-AC9516F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C86CF-82A1-7A61-A905-439C956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92598-A455-4065-B10E-7569B356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8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58886-CAAE-1D3D-27FA-65D0FC06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24D8-C56C-3CD9-9499-5C84291F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DA7D-D22A-D577-AAA0-6FC6155F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9A791-C8D6-41D0-93DB-7A1D7EFA23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F69927-CE8D-E78A-DA6A-2FBB7EE224DC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089FB-4E93-5D5E-4B0A-BBF6F740ED70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242E4CE3-52FA-ED04-AD5C-EF3EF8E1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D69245F-BF59-1D51-F852-22599E7E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BC408F-BC7A-A513-CBFD-E13F62C1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94F-96AD-49A8-BB5D-2656E3BD93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45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657AF4-7AD5-2F39-230D-8518DE01975A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0294-0A37-492B-F6EF-24D4D6879385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FA00C0F-C055-135C-CA51-CB7BB031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3194EAA-979C-AE88-D65C-4150780C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7641004-1F82-3ABA-4144-D5DAEB42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C171C0A9-C270-4A7D-9B0A-03D7951875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8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FDAE-CC97-CB57-BD24-25F4E35E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656E-78E3-C1E5-348D-33E4A0A2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9527-2E07-0D7A-2541-24634527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23DC-4058-42EE-B8C0-B87C6605F3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0497FC-99EC-C7E3-BEB1-74CAED087D35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3DAA4-89AB-5B0B-2F09-8F8E2C640C4F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6A675A-6516-44FA-702D-C5DCF7BD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0503ED-4953-E33F-01CB-DCD1CACE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EA60CC-B3F0-6F91-4018-782E7D4D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5C84C-33D6-4EFC-B2FD-0FDD9F883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8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E4A86-BFBD-574C-CBEB-307D211746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DC6E-3743-24B4-8D62-1B04E2115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1166C-2800-33ED-B325-60EEAB8C4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00BC2-25AE-41F5-81B5-EBA60820C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09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5CC33-9680-674E-0EDF-FDDE6B0BE01D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65836-6112-5CFE-2F74-DE867C8D5AB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A1CC-54B4-5DB9-87B8-279ED06D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6CA2A39B-EFD8-D7B6-230C-915547295B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8A52-75EF-605F-F345-74DD817D2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1539-82F3-D1F6-DD6F-64BFB275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8D47-1ECB-608E-F063-DEC856E9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AEF30CE6-DFBE-429E-8C3D-AAE6F100DD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996" y="1764136"/>
            <a:ext cx="8986670" cy="256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7">
                <a:latin typeface="Tahoma" panose="020B0604030504040204" pitchFamily="34" charset="0"/>
              </a:rPr>
              <a:t>Carbon-Carbon </a:t>
            </a:r>
            <a:r>
              <a:rPr lang="en-US" altLang="en-US" sz="3967" dirty="0">
                <a:latin typeface="Tahoma" panose="020B0604030504040204" pitchFamily="34" charset="0"/>
              </a:rPr>
              <a:t>Composites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49" dirty="0">
                <a:latin typeface="Tahoma" panose="020B0604030504040204" pitchFamily="34" charset="0"/>
              </a:rPr>
            </a:br>
            <a:r>
              <a:rPr lang="en-US" altLang="en-US" sz="4849" dirty="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189F183-200B-6BBA-676E-7985B2E724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Carbon-Carbon Compoistes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F6DFCCA-8716-E46A-1F67-DEFEC23C6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50"/>
              <a:t>What are carbon-carbon composites?</a:t>
            </a:r>
          </a:p>
          <a:p>
            <a:pPr eaLnBrk="1" hangingPunct="1"/>
            <a:endParaRPr lang="en-US" altLang="en-US" sz="485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4850"/>
              <a:t>	Carbon - Carbon composites have carbon fibers in carbon matrix</a:t>
            </a:r>
            <a:r>
              <a:rPr lang="en-US" altLang="en-US"/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3B7A82E-5F54-6817-4EFC-B286FE91C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Advantages of Carbon-Carbon Composites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9C55DB3-44C8-9E25-D0B4-3838A8E5D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Gradual failure</a:t>
            </a:r>
          </a:p>
          <a:p>
            <a:pPr eaLnBrk="1" hangingPunct="1"/>
            <a:r>
              <a:rPr lang="en-US" altLang="en-US"/>
              <a:t>Withstand high temperatures</a:t>
            </a:r>
          </a:p>
          <a:p>
            <a:pPr eaLnBrk="1" hangingPunct="1"/>
            <a:r>
              <a:rPr lang="en-US" altLang="en-US"/>
              <a:t>Low creep at high temperatures</a:t>
            </a:r>
          </a:p>
          <a:p>
            <a:pPr eaLnBrk="1" hangingPunct="1"/>
            <a:r>
              <a:rPr lang="en-US" altLang="en-US"/>
              <a:t>Low density</a:t>
            </a:r>
          </a:p>
          <a:p>
            <a:pPr eaLnBrk="1" hangingPunct="1"/>
            <a:r>
              <a:rPr lang="en-US" altLang="en-US"/>
              <a:t>High thermal conductivity</a:t>
            </a:r>
          </a:p>
          <a:p>
            <a:pPr eaLnBrk="1" hangingPunct="1"/>
            <a:r>
              <a:rPr lang="en-US" altLang="en-US"/>
              <a:t>Low and tailorable coefficient of thermal expansion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87073EF-1885-B1C4-8535-62B519945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Advantages of Carbon-Carbon Composites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3FA3ED1-8890-15F1-F7DF-BEFDEC1A7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Great strength to weight ratio </a:t>
            </a:r>
          </a:p>
          <a:p>
            <a:pPr eaLnBrk="1" hangingPunct="1"/>
            <a:r>
              <a:rPr lang="en-US" altLang="en-US"/>
              <a:t>High modulus, thermal conductivity, and electrical conductivity </a:t>
            </a:r>
          </a:p>
          <a:p>
            <a:pPr eaLnBrk="1" hangingPunct="1"/>
            <a:r>
              <a:rPr lang="en-US" altLang="en-US"/>
              <a:t>Good thermal shock resistance, abrasion resistance, and fracture toughness </a:t>
            </a:r>
          </a:p>
          <a:p>
            <a:pPr eaLnBrk="1" hangingPunct="1"/>
            <a:r>
              <a:rPr lang="en-US" altLang="en-US"/>
              <a:t> Excellent high temperature durability in inert or vacuum environment </a:t>
            </a:r>
          </a:p>
          <a:p>
            <a:pPr eaLnBrk="1" hangingPunct="1"/>
            <a:r>
              <a:rPr lang="en-US" altLang="en-US"/>
              <a:t>Good corrosion resistance </a:t>
            </a:r>
          </a:p>
          <a:p>
            <a:pPr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0FB3089-B46E-7C67-3D1A-E2E3D1A74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3968"/>
              <a:t>Table 1.14  Typical mechanical properties of carbon-carbon matrix composites</a:t>
            </a:r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39495918-E4E2-BFDF-C316-EC872C8BF3CF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448510" y="3727340"/>
          <a:ext cx="8956115" cy="2789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845282" imgH="2443439" progId="Word.Document.8">
                  <p:embed/>
                </p:oleObj>
              </mc:Choice>
              <mc:Fallback>
                <p:oleObj name="Document" r:id="rId4" imgW="7845282" imgH="2443439" progId="Word.Document.8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39495918-E4E2-BFDF-C316-EC872C8BF3C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510" y="3727340"/>
                        <a:ext cx="8956115" cy="27893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0D9E73B-A1E5-0AA3-DA73-38165D3F46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503978"/>
            <a:ext cx="9071610" cy="1007957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Carbon-Carbon Manufacturing</a:t>
            </a:r>
          </a:p>
        </p:txBody>
      </p:sp>
      <p:graphicFrame>
        <p:nvGraphicFramePr>
          <p:cNvPr id="7171" name="Object 4">
            <a:extLst>
              <a:ext uri="{FF2B5EF4-FFF2-40B4-BE49-F238E27FC236}">
                <a16:creationId xmlns:a16="http://schemas.microsoft.com/office/drawing/2014/main" id="{5FD7D2C0-94E9-2DED-81AA-6D0DFE0E9C66}"/>
              </a:ext>
            </a:extLst>
          </p:cNvPr>
          <p:cNvGraphicFramePr>
            <a:graphicFrameLocks/>
          </p:cNvGraphicFramePr>
          <p:nvPr/>
        </p:nvGraphicFramePr>
        <p:xfrm>
          <a:off x="544756" y="2152408"/>
          <a:ext cx="9031361" cy="4581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171980" imgH="2619327" progId="Word.Document.8">
                  <p:embed/>
                </p:oleObj>
              </mc:Choice>
              <mc:Fallback>
                <p:oleObj name="Document" r:id="rId4" imgW="5171980" imgH="2619327" progId="Word.Document.8">
                  <p:embed/>
                  <p:pic>
                    <p:nvPicPr>
                      <p:cNvPr id="7171" name="Object 4">
                        <a:extLst>
                          <a:ext uri="{FF2B5EF4-FFF2-40B4-BE49-F238E27FC236}">
                            <a16:creationId xmlns:a16="http://schemas.microsoft.com/office/drawing/2014/main" id="{5FD7D2C0-94E9-2DED-81AA-6D0DFE0E9C6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756" y="2152408"/>
                        <a:ext cx="9031361" cy="458130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EED5814-52FC-D8C7-0404-9BC65E4AE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Applications of C-C Composites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85A3A7B-790F-99B6-0716-A6F40F9CF3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507" y="2183906"/>
            <a:ext cx="8819621" cy="4283816"/>
          </a:xfrm>
        </p:spPr>
        <p:txBody>
          <a:bodyPr/>
          <a:lstStyle/>
          <a:p>
            <a:pPr eaLnBrk="1" hangingPunct="1"/>
            <a:r>
              <a:rPr lang="en-US" altLang="en-US"/>
              <a:t>Space Shuttle Nose Cones</a:t>
            </a:r>
          </a:p>
          <a:p>
            <a:pPr lvl="1" eaLnBrk="1" hangingPunct="1"/>
            <a:r>
              <a:rPr lang="en-US" altLang="en-US"/>
              <a:t>Re-entry temperature of 3092 K</a:t>
            </a:r>
          </a:p>
          <a:p>
            <a:pPr eaLnBrk="1" hangingPunct="1"/>
            <a:r>
              <a:rPr lang="en-US" altLang="en-US"/>
              <a:t>Aircraft Brakes</a:t>
            </a:r>
          </a:p>
          <a:p>
            <a:pPr lvl="1" eaLnBrk="1" hangingPunct="1"/>
            <a:r>
              <a:rPr lang="en-US" altLang="en-US"/>
              <a:t>Saves 450 kgs of mass</a:t>
            </a:r>
          </a:p>
          <a:p>
            <a:pPr lvl="1" eaLnBrk="1" hangingPunct="1"/>
            <a:r>
              <a:rPr lang="en-US" altLang="en-US"/>
              <a:t>2-4 times durability vs. steel</a:t>
            </a:r>
          </a:p>
          <a:p>
            <a:pPr lvl="1" eaLnBrk="1" hangingPunct="1"/>
            <a:r>
              <a:rPr lang="en-US" altLang="en-US"/>
              <a:t>2.5 times specific heat of steel</a:t>
            </a:r>
          </a:p>
          <a:p>
            <a:pPr lvl="1"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597</TotalTime>
  <Words>143</Words>
  <Application>Microsoft Office PowerPoint</Application>
  <PresentationFormat>Custom</PresentationFormat>
  <Paragraphs>34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Document</vt:lpstr>
      <vt:lpstr>PowerPoint Presentation</vt:lpstr>
      <vt:lpstr>Carbon-Carbon Compoistes</vt:lpstr>
      <vt:lpstr>Advantages of Carbon-Carbon Composites</vt:lpstr>
      <vt:lpstr>Advantages of Carbon-Carbon Composites</vt:lpstr>
      <vt:lpstr>Table 1.14  Typical mechanical properties of carbon-carbon matrix composites</vt:lpstr>
      <vt:lpstr>Carbon-Carbon Manufacturing</vt:lpstr>
      <vt:lpstr>Applications of C-C Composites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78</cp:revision>
  <cp:lastPrinted>2015-08-21T16:58:03Z</cp:lastPrinted>
  <dcterms:created xsi:type="dcterms:W3CDTF">2012-04-04T07:21:56Z</dcterms:created>
  <dcterms:modified xsi:type="dcterms:W3CDTF">2024-01-18T23:02:43Z</dcterms:modified>
</cp:coreProperties>
</file>