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1"/>
  </p:notesMasterIdLst>
  <p:sldIdLst>
    <p:sldId id="302" r:id="rId2"/>
    <p:sldId id="258" r:id="rId3"/>
    <p:sldId id="260" r:id="rId4"/>
    <p:sldId id="303" r:id="rId5"/>
    <p:sldId id="308" r:id="rId6"/>
    <p:sldId id="309" r:id="rId7"/>
    <p:sldId id="310" r:id="rId8"/>
    <p:sldId id="311" r:id="rId9"/>
    <p:sldId id="312" r:id="rId10"/>
  </p:sldIdLst>
  <p:sldSz cx="10080625" cy="7559675"/>
  <p:notesSz cx="10058400" cy="7772400"/>
  <p:custDataLst>
    <p:tags r:id="rId12"/>
  </p:custDataLst>
  <p:defaultTextStyle>
    <a:defPPr>
      <a:defRPr lang="en-GB"/>
    </a:defPPr>
    <a:lvl1pPr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719" indent="-285662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643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9702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6760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289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347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405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462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6247" autoAdjust="0"/>
  </p:normalViewPr>
  <p:slideViewPr>
    <p:cSldViewPr>
      <p:cViewPr varScale="1">
        <p:scale>
          <a:sx n="93" d="100"/>
          <a:sy n="93" d="100"/>
        </p:scale>
        <p:origin x="2550" y="96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19" indent="-285662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643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702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760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9AE1E4-1573-45BD-8221-C5319F3D04FF}" type="slidenum">
              <a:rPr lang="en-US"/>
              <a:pPr/>
              <a:t>2</a:t>
            </a:fld>
            <a:endParaRPr 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3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4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5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6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7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8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4" y="2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3"/>
            <a:ext cx="8904552" cy="1844561"/>
          </a:xfrm>
        </p:spPr>
        <p:txBody>
          <a:bodyPr vert="horz" lIns="100761" tIns="0" rIns="5038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0992" tIns="0" rIns="5038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61" tIns="0" rIns="100761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21" tIns="0" rIns="5038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61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10" rIns="5038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7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3" y="190702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10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7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71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7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3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9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7" y="7029971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4" y="4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61" tIns="50382" rIns="50382" bIns="5038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3"/>
            <a:ext cx="9072563" cy="5098877"/>
          </a:xfrm>
          <a:prstGeom prst="rect">
            <a:avLst/>
          </a:prstGeom>
        </p:spPr>
        <p:txBody>
          <a:bodyPr vert="horz" lIns="60458" tIns="100761" rIns="100761" bIns="5038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16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82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61" tIns="50382" rIns="100761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662" indent="-35267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103" indent="-30228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316" indent="-251908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148" indent="-201526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902" indent="-201526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580" indent="-201526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259" indent="-201526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6938" indent="-201526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8617" indent="-201526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33" indent="0" algn="ctr">
              <a:buNone/>
            </a:pPr>
            <a:r>
              <a:rPr lang="en-US" dirty="0"/>
              <a:t>Part 1</a:t>
            </a:r>
          </a:p>
          <a:p>
            <a:pPr marL="131033" indent="0" algn="ctr">
              <a:buNone/>
            </a:pPr>
            <a:r>
              <a:rPr lang="en-US" b="1" dirty="0"/>
              <a:t>Deformations of a Unidirectional</a:t>
            </a:r>
          </a:p>
          <a:p>
            <a:pPr marL="131033" indent="0" algn="ctr">
              <a:buNone/>
            </a:pPr>
            <a:r>
              <a:rPr lang="en-US" b="1" dirty="0"/>
              <a:t> Lamina Under Applied Loads</a:t>
            </a:r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Typical Laminate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687516" y="2103437"/>
            <a:ext cx="6702425" cy="401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87912" y="6142037"/>
            <a:ext cx="4185826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2.1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Typical laminate made of three laminas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Figure2_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89036" y="2028761"/>
            <a:ext cx="6702552" cy="33512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3112" y="5456237"/>
            <a:ext cx="4019049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</a:t>
            </a:r>
          </a:p>
          <a:p>
            <a:r>
              <a:rPr lang="en-US" dirty="0"/>
              <a:t>Deformation of square, isotropic plate</a:t>
            </a:r>
          </a:p>
          <a:p>
            <a:r>
              <a:rPr lang="en-US" dirty="0"/>
              <a:t>under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gure2_2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92512" y="1874837"/>
            <a:ext cx="5029200" cy="4668853"/>
          </a:xfrm>
          <a:prstGeom prst="rect">
            <a:avLst/>
          </a:prstGeom>
        </p:spPr>
      </p:pic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1076325" y="3486150"/>
          <a:ext cx="167163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85800" imgH="431640" progId="Equation.3">
                  <p:embed/>
                </p:oleObj>
              </mc:Choice>
              <mc:Fallback>
                <p:oleObj name="Equation" r:id="rId5" imgW="68580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3486150"/>
                        <a:ext cx="1671638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4512" y="6065837"/>
            <a:ext cx="4019049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</a:t>
            </a:r>
          </a:p>
          <a:p>
            <a:r>
              <a:rPr lang="en-US" dirty="0"/>
              <a:t>Deformation of square, isotropic plate</a:t>
            </a:r>
          </a:p>
          <a:p>
            <a:r>
              <a:rPr lang="en-US" dirty="0"/>
              <a:t>under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Figure2_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1787" y="2028761"/>
            <a:ext cx="6497049" cy="33512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3912" y="5456237"/>
            <a:ext cx="469872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2.3</a:t>
            </a:r>
          </a:p>
          <a:p>
            <a:r>
              <a:rPr lang="en-US" dirty="0"/>
              <a:t>Deformation of square, unidirectional lamina</a:t>
            </a:r>
          </a:p>
          <a:p>
            <a:r>
              <a:rPr lang="en-US" dirty="0"/>
              <a:t>with fibers at zero angle under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Figure2_2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68712" y="2045993"/>
            <a:ext cx="5257800" cy="4506685"/>
          </a:xfrm>
          <a:prstGeom prst="rect">
            <a:avLst/>
          </a:prstGeom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/>
        </p:nvGraphicFramePr>
        <p:xfrm>
          <a:off x="1092200" y="3490913"/>
          <a:ext cx="182562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160" imgH="431640" progId="Equation.3">
                  <p:embed/>
                </p:oleObj>
              </mc:Choice>
              <mc:Fallback>
                <p:oleObj name="Equation" r:id="rId5" imgW="74916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3490913"/>
                        <a:ext cx="1825625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8312" y="6218237"/>
            <a:ext cx="469872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</a:t>
            </a:r>
          </a:p>
          <a:p>
            <a:r>
              <a:rPr lang="en-US" dirty="0"/>
              <a:t>Deformation of square, unidirectional lamina</a:t>
            </a:r>
          </a:p>
          <a:p>
            <a:r>
              <a:rPr lang="en-US" dirty="0"/>
              <a:t>with fibers at zero angle under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Figure2_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1787" y="2534640"/>
            <a:ext cx="6497049" cy="24643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87712" y="5456237"/>
            <a:ext cx="469872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2.4</a:t>
            </a:r>
          </a:p>
          <a:p>
            <a:r>
              <a:rPr lang="en-US" dirty="0"/>
              <a:t>Deformation of square, unidirectional lamina</a:t>
            </a:r>
          </a:p>
          <a:p>
            <a:r>
              <a:rPr lang="en-US" dirty="0"/>
              <a:t>with fibers at an angle to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Deformation of Unidirectional Lamina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Figure2_2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1044" y="1874836"/>
            <a:ext cx="4298537" cy="4653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512" y="6496000"/>
            <a:ext cx="469872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2.4</a:t>
            </a:r>
          </a:p>
          <a:p>
            <a:r>
              <a:rPr lang="en-US" dirty="0"/>
              <a:t>Deformation of square, unidirectional lamina</a:t>
            </a:r>
          </a:p>
          <a:p>
            <a:r>
              <a:rPr lang="en-US" dirty="0"/>
              <a:t>with fibers at an angle to normal loads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78445af3-953b-42f1-bedc-15fdb5520dc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613</TotalTime>
  <Words>181</Words>
  <Application>Microsoft Office PowerPoint</Application>
  <PresentationFormat>Custom</PresentationFormat>
  <Paragraphs>49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Typical Laminate</vt:lpstr>
      <vt:lpstr>Deformation of Unidirectional Lamina</vt:lpstr>
      <vt:lpstr>Deformation of Unidirectional Lamina</vt:lpstr>
      <vt:lpstr>Deformation of Unidirectional Lamina</vt:lpstr>
      <vt:lpstr>Deformation of Unidirectional Lamina</vt:lpstr>
      <vt:lpstr>Deformation of Unidirectional Lamina</vt:lpstr>
      <vt:lpstr>Deformation of Unidirectional Lamina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77</cp:revision>
  <cp:lastPrinted>2024-01-24T16:18:32Z</cp:lastPrinted>
  <dcterms:created xsi:type="dcterms:W3CDTF">2012-04-04T07:21:56Z</dcterms:created>
  <dcterms:modified xsi:type="dcterms:W3CDTF">2024-01-24T16:32:39Z</dcterms:modified>
</cp:coreProperties>
</file>