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11" r:id="rId2"/>
    <p:sldId id="315" r:id="rId3"/>
    <p:sldId id="312" r:id="rId4"/>
  </p:sldIdLst>
  <p:sldSz cx="9144000" cy="6858000" type="screen4x3"/>
  <p:notesSz cx="9601200" cy="73152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7688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7688"/>
            <a:ext cx="3654425" cy="274161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4"/>
            <a:ext cx="7680128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4" tIns="48213" rIns="96424" bIns="48213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/>
              <a:t>Chapter 3 Micromechanical Analysis of a Lamina</a:t>
            </a:r>
          </a:p>
          <a:p>
            <a:pPr marL="118872" indent="0" algn="ctr">
              <a:buNone/>
            </a:pPr>
            <a:r>
              <a:rPr lang="en-US" b="1"/>
              <a:t>Introduction</a:t>
            </a:r>
            <a:endParaRPr lang="en-US" b="1" dirty="0"/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Lamina Assumption</a:t>
            </a: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533748"/>
              </p:ext>
            </p:extLst>
          </p:nvPr>
        </p:nvGraphicFramePr>
        <p:xfrm>
          <a:off x="438000" y="1600200"/>
          <a:ext cx="8268000" cy="336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2419807" progId="Word.Document.12">
                  <p:embed/>
                </p:oleObj>
              </mc:Choice>
              <mc:Fallback>
                <p:oleObj name="Document" r:id="rId4" imgW="5943600" imgH="241980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000" y="1600200"/>
                        <a:ext cx="8268000" cy="336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971800" y="4953000"/>
            <a:ext cx="5295899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3.1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nonhomogeneous</a:t>
            </a:r>
            <a:r>
              <a:rPr lang="en-US" dirty="0">
                <a:latin typeface="Arial" pitchFamily="34" charset="0"/>
                <a:cs typeface="Arial" pitchFamily="34" charset="0"/>
              </a:rPr>
              <a:t> lamina with fibers and matrix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Approximated as a homogeneous lamina.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570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964d501a-f1c0-4ef2-a733-4ee4b28b3c2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778</TotalTime>
  <Words>61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Corbel</vt:lpstr>
      <vt:lpstr>Trebuchet MS</vt:lpstr>
      <vt:lpstr>Wingdings</vt:lpstr>
      <vt:lpstr>Wingdings 2</vt:lpstr>
      <vt:lpstr>Wingdings 3</vt:lpstr>
      <vt:lpstr>Module</vt:lpstr>
      <vt:lpstr>Document</vt:lpstr>
      <vt:lpstr>EML 4230 Introduction to Composite Materials</vt:lpstr>
      <vt:lpstr>Lamina Assumption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105</cp:revision>
  <cp:lastPrinted>2024-02-26T17:52:42Z</cp:lastPrinted>
  <dcterms:created xsi:type="dcterms:W3CDTF">2012-04-10T20:33:06Z</dcterms:created>
  <dcterms:modified xsi:type="dcterms:W3CDTF">2024-02-26T22:37:12Z</dcterms:modified>
</cp:coreProperties>
</file>