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11" r:id="rId2"/>
    <p:sldId id="323" r:id="rId3"/>
    <p:sldId id="324" r:id="rId4"/>
    <p:sldId id="325" r:id="rId5"/>
    <p:sldId id="326" r:id="rId6"/>
    <p:sldId id="312" r:id="rId7"/>
  </p:sldIdLst>
  <p:sldSz cx="9144000" cy="6858000" type="screen4x3"/>
  <p:notesSz cx="9601200" cy="73152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Classical Lamination Theory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Classical Lamination Theory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379948"/>
              </p:ext>
            </p:extLst>
          </p:nvPr>
        </p:nvGraphicFramePr>
        <p:xfrm>
          <a:off x="381000" y="1524000"/>
          <a:ext cx="7488237" cy="6061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100130" imgH="4937985" progId="">
                  <p:embed/>
                </p:oleObj>
              </mc:Choice>
              <mc:Fallback>
                <p:oleObj name="Document" r:id="rId4" imgW="6100130" imgH="4937985" progId="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7488237" cy="60617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6100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800" dirty="0"/>
              <a:t>Midplane strains and curvatures</a:t>
            </a:r>
          </a:p>
        </p:txBody>
      </p:sp>
      <p:graphicFrame>
        <p:nvGraphicFramePr>
          <p:cNvPr id="5122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499166"/>
              </p:ext>
            </p:extLst>
          </p:nvPr>
        </p:nvGraphicFramePr>
        <p:xfrm>
          <a:off x="1273175" y="1647825"/>
          <a:ext cx="6570663" cy="437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4011941" imgH="2803350" progId="">
                  <p:embed/>
                </p:oleObj>
              </mc:Choice>
              <mc:Fallback>
                <p:oleObj name="Document" r:id="rId4" imgW="4011941" imgH="2803350" progId="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1647825"/>
                        <a:ext cx="6570663" cy="437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52400" y="6038088"/>
            <a:ext cx="89916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Relationship between displacements through the thickness of a plate to midplane displacements and curvatures.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581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Strains in a Laminate</a:t>
            </a:r>
          </a:p>
        </p:txBody>
      </p: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310207"/>
              </p:ext>
            </p:extLst>
          </p:nvPr>
        </p:nvGraphicFramePr>
        <p:xfrm>
          <a:off x="609600" y="2127250"/>
          <a:ext cx="4729163" cy="353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49360" imgH="1752480" progId="Equation.3">
                  <p:embed/>
                </p:oleObj>
              </mc:Choice>
              <mc:Fallback>
                <p:oleObj name="Equation" r:id="rId4" imgW="2349360" imgH="1752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127250"/>
                        <a:ext cx="4729163" cy="3536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446078"/>
              </p:ext>
            </p:extLst>
          </p:nvPr>
        </p:nvGraphicFramePr>
        <p:xfrm>
          <a:off x="5500688" y="2438400"/>
          <a:ext cx="3592512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3800" imgH="990600" progId="Equation.3">
                  <p:embed/>
                </p:oleObj>
              </mc:Choice>
              <mc:Fallback>
                <p:oleObj name="Equation" r:id="rId6" imgW="1193800" imgH="9906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2438400"/>
                        <a:ext cx="3592512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6869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2800" dirty="0"/>
              <a:t>How do stresses and strains vary through the thickness</a:t>
            </a:r>
          </a:p>
        </p:txBody>
      </p:sp>
      <p:graphicFrame>
        <p:nvGraphicFramePr>
          <p:cNvPr id="7170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266875"/>
              </p:ext>
            </p:extLst>
          </p:nvPr>
        </p:nvGraphicFramePr>
        <p:xfrm>
          <a:off x="2836577" y="2133600"/>
          <a:ext cx="6684963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3983736" imgH="1743456" progId="Word.Document.8">
                  <p:embed/>
                </p:oleObj>
              </mc:Choice>
              <mc:Fallback>
                <p:oleObj name="Document" r:id="rId4" imgW="3983736" imgH="1743456" progId="Word.Document.8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6577" y="2133600"/>
                        <a:ext cx="6684963" cy="291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64408" y="6158984"/>
            <a:ext cx="875099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Strain and stress variation through the thickness of the laminate.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371A95-5228-B17A-67E4-D8D374477B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1791" r="92061" b="22179"/>
          <a:stretch/>
        </p:blipFill>
        <p:spPr>
          <a:xfrm>
            <a:off x="12008" y="2667000"/>
            <a:ext cx="673792" cy="1981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A30CFC-D841-BD29-C59A-A10C4D2753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845295"/>
            <a:ext cx="1998377" cy="16527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23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e25fbf4b-b9ef-491c-830e-f0d09d63800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757</TotalTime>
  <Words>93</Words>
  <Application>Microsoft Office PowerPoint</Application>
  <PresentationFormat>On-screen Show (4:3)</PresentationFormat>
  <Paragraphs>19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Document</vt:lpstr>
      <vt:lpstr>Equation</vt:lpstr>
      <vt:lpstr>EML 4230 Introduction to Composite Materials</vt:lpstr>
      <vt:lpstr>Classical Lamination Theory</vt:lpstr>
      <vt:lpstr>Midplane strains and curvatures</vt:lpstr>
      <vt:lpstr>Global Strains in a Laminate</vt:lpstr>
      <vt:lpstr>How do stresses and strains vary through the thickness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99</cp:revision>
  <cp:lastPrinted>2024-03-18T16:06:47Z</cp:lastPrinted>
  <dcterms:created xsi:type="dcterms:W3CDTF">2012-04-10T20:33:06Z</dcterms:created>
  <dcterms:modified xsi:type="dcterms:W3CDTF">2024-03-18T16:07:00Z</dcterms:modified>
</cp:coreProperties>
</file>