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11" r:id="rId2"/>
    <p:sldId id="345" r:id="rId3"/>
    <p:sldId id="346" r:id="rId4"/>
    <p:sldId id="343" r:id="rId5"/>
    <p:sldId id="348" r:id="rId6"/>
    <p:sldId id="347" r:id="rId7"/>
    <p:sldId id="312" r:id="rId8"/>
  </p:sldIdLst>
  <p:sldSz cx="9144000" cy="6858000" type="screen4x3"/>
  <p:notesSz cx="7315200" cy="96012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103" d="100"/>
          <a:sy n="103" d="100"/>
        </p:scale>
        <p:origin x="13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4D82-867A-46FF-9D31-0660CBA99F7C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1858-9E72-47A1-87CD-710C4BEB14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47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1658" indent="-30063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2550" indent="-24051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83570" indent="-24051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64591" indent="-24051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4561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2663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0765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8867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B56DE28-E288-425F-9B37-E97EA7873806}" type="slidenum">
              <a:rPr lang="en-US">
                <a:latin typeface="Times New Roman" pitchFamily="18" charset="0"/>
              </a:rPr>
              <a:pPr/>
              <a:t>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744538"/>
            <a:ext cx="4762500" cy="3571875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577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9343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1150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76694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1658" indent="-30063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2550" indent="-24051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83570" indent="-24051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64591" indent="-24051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4561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2663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0765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88671" indent="-2405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B56DE28-E288-425F-9B37-E97EA7873806}" type="slidenum">
              <a:rPr lang="en-US">
                <a:latin typeface="Times New Roman" pitchFamily="18" charset="0"/>
              </a:rPr>
              <a:pPr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744538"/>
            <a:ext cx="4762500" cy="3571875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0297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4FE4E-2CBD-4652-9ED1-51D340923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3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hyperlink" Target="http://www.litecylinder.com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 smtClean="0"/>
              <a:t>Chapter 5 Design and Analysis of Laminates</a:t>
            </a:r>
          </a:p>
          <a:p>
            <a:pPr marL="118872" indent="0" algn="ctr">
              <a:buNone/>
            </a:pPr>
            <a:r>
              <a:rPr lang="en-US" b="1" dirty="0" smtClean="0"/>
              <a:t>Some Examples of Design</a:t>
            </a:r>
          </a:p>
          <a:p>
            <a:pPr marL="118872" indent="0" algn="ctr">
              <a:buNone/>
            </a:pPr>
            <a:endParaRPr lang="en-US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34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mtClean="0"/>
              <a:t>Corvette Leaf Springs</a:t>
            </a:r>
          </a:p>
        </p:txBody>
      </p:sp>
      <p:pic>
        <p:nvPicPr>
          <p:cNvPr id="7171" name="Picture 3"/>
          <p:cNvPicPr>
            <a:picLocks noGrp="1" noChangeArrowheads="1"/>
          </p:cNvPicPr>
          <p:nvPr>
            <p:ph type="clipArt"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7325" y="1739900"/>
            <a:ext cx="6357938" cy="4889500"/>
          </a:xfr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289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Propane Tanks</a:t>
            </a:r>
          </a:p>
        </p:txBody>
      </p:sp>
      <p:pic>
        <p:nvPicPr>
          <p:cNvPr id="1026" name="Picture 2" descr="http://www.litecylinder.com/Portals/litecylinder/Gallery/Album/12/03_LCC_why_lightwe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00025"/>
            <a:ext cx="33337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itecylinder.com/Portals/litecylinder/Gallery/Album/12/02_LCC_why_noncorrosiv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33337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litecylinder.com/Portals/litecylinder/Gallery/Album/12/01_LCC_why_translucen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86025"/>
            <a:ext cx="33337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6400800"/>
            <a:ext cx="866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/>
              <a:t>Lite Cylinder: </a:t>
            </a:r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www.litecylinder.com</a:t>
            </a:r>
            <a:r>
              <a:rPr lang="en-US" dirty="0" smtClean="0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17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Collagen Fibers in Intestines</a:t>
            </a:r>
          </a:p>
        </p:txBody>
      </p:sp>
      <p:pic>
        <p:nvPicPr>
          <p:cNvPr id="264194" name="Picture 2" descr="Full-size image (127 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575310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597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Hydrostatic skeletons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3558" t="13491" r="23761" b="37122"/>
          <a:stretch/>
        </p:blipFill>
        <p:spPr>
          <a:xfrm>
            <a:off x="304800" y="1295400"/>
            <a:ext cx="3974840" cy="22580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1578" t="14511" r="23762" b="36101"/>
          <a:stretch/>
        </p:blipFill>
        <p:spPr>
          <a:xfrm>
            <a:off x="4648200" y="1295400"/>
            <a:ext cx="4124130" cy="22580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574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34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r>
              <a:rPr lang="en-US" dirty="0" smtClean="0"/>
              <a:t>Storage Tanks</a:t>
            </a:r>
          </a:p>
        </p:txBody>
      </p:sp>
      <p:pic>
        <p:nvPicPr>
          <p:cNvPr id="5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88" y="1889125"/>
            <a:ext cx="6550025" cy="466407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289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ffca2a67-8b88-4c02-8ab2-1e458084f38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1524</TotalTime>
  <Words>70</Words>
  <Application>Microsoft Office PowerPoint</Application>
  <PresentationFormat>On-screen Show (4:3)</PresentationFormat>
  <Paragraphs>21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EML 4230 Introduction to Composite Materials</vt:lpstr>
      <vt:lpstr>Corvette Leaf Springs</vt:lpstr>
      <vt:lpstr>Propane Tanks</vt:lpstr>
      <vt:lpstr>Collagen Fibers in Intestines</vt:lpstr>
      <vt:lpstr>Hydrostatic skeletons</vt:lpstr>
      <vt:lpstr>Storage Tanks</vt:lpstr>
      <vt:lpstr>END</vt:lpstr>
    </vt:vector>
  </TitlesOfParts>
  <Company>University of South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Kaw, Autar</cp:lastModifiedBy>
  <cp:revision>113</cp:revision>
  <cp:lastPrinted>2012-10-25T20:13:42Z</cp:lastPrinted>
  <dcterms:created xsi:type="dcterms:W3CDTF">2012-04-10T20:33:06Z</dcterms:created>
  <dcterms:modified xsi:type="dcterms:W3CDTF">2015-11-11T14:12:47Z</dcterms:modified>
</cp:coreProperties>
</file>