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11" r:id="rId2"/>
    <p:sldId id="327" r:id="rId3"/>
    <p:sldId id="328" r:id="rId4"/>
    <p:sldId id="323" r:id="rId5"/>
    <p:sldId id="329" r:id="rId6"/>
    <p:sldId id="330" r:id="rId7"/>
    <p:sldId id="324" r:id="rId8"/>
    <p:sldId id="317" r:id="rId9"/>
    <p:sldId id="312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72" d="100"/>
          <a:sy n="72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415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0958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3.bin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8.bin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4.xml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17.bin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20.bin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8.xml"/><Relationship Id="rId9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</a:t>
            </a:r>
            <a:r>
              <a:rPr lang="en-US" dirty="0" smtClean="0"/>
              <a:t>5</a:t>
            </a:r>
            <a:r>
              <a:rPr lang="en-US" dirty="0" smtClean="0"/>
              <a:t> Design and Analysis of Laminates</a:t>
            </a:r>
            <a:endParaRPr lang="en-US" dirty="0" smtClean="0"/>
          </a:p>
          <a:p>
            <a:pPr marL="118872" indent="0" algn="ctr">
              <a:buNone/>
            </a:pPr>
            <a:r>
              <a:rPr lang="en-US" b="1" dirty="0" smtClean="0"/>
              <a:t>Special Cases of Laminates</a:t>
            </a:r>
            <a:endParaRPr lang="en-US" b="1" dirty="0" smtClean="0"/>
          </a:p>
          <a:p>
            <a:pPr marL="118872" indent="0" algn="ctr">
              <a:buNone/>
            </a:pP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Laminates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3896885"/>
              </p:ext>
            </p:extLst>
          </p:nvPr>
        </p:nvGraphicFramePr>
        <p:xfrm>
          <a:off x="1295400" y="2438400"/>
          <a:ext cx="1524000" cy="289560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3886200" y="2452687"/>
          <a:ext cx="4565650" cy="1738313"/>
        </p:xfrm>
        <a:graphic>
          <a:graphicData uri="http://schemas.openxmlformats.org/presentationml/2006/ole">
            <p:oleObj spid="_x0000_s209922" name="Equation" r:id="rId5" imgW="1904760" imgH="736560" progId="Equation.3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5271294" y="1752600"/>
          <a:ext cx="1795462" cy="600075"/>
        </p:xfrm>
        <a:graphic>
          <a:graphicData uri="http://schemas.openxmlformats.org/presentationml/2006/ole">
            <p:oleObj spid="_x0000_s209923" name="Equation" r:id="rId6" imgW="749160" imgH="253800" progId="Equation.3">
              <p:embed/>
            </p:oleObj>
          </a:graphicData>
        </a:graphic>
      </p:graphicFrame>
      <p:graphicFrame>
        <p:nvGraphicFramePr>
          <p:cNvPr id="209926" name="Object 6"/>
          <p:cNvGraphicFramePr>
            <a:graphicFrameLocks noChangeAspect="1"/>
          </p:cNvGraphicFramePr>
          <p:nvPr/>
        </p:nvGraphicFramePr>
        <p:xfrm>
          <a:off x="3779838" y="4495800"/>
          <a:ext cx="4778375" cy="1738313"/>
        </p:xfrm>
        <a:graphic>
          <a:graphicData uri="http://schemas.openxmlformats.org/presentationml/2006/ole">
            <p:oleObj spid="_x0000_s209926" name="Equation" r:id="rId7" imgW="1993680" imgH="7365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="" xmlns:p14="http://schemas.microsoft.com/office/powerpoint/2010/main" val="1384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Cross-Ply</a:t>
            </a:r>
            <a:r>
              <a:rPr lang="en-US" dirty="0" smtClean="0"/>
              <a:t> Laminates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3896885"/>
              </p:ext>
            </p:extLst>
          </p:nvPr>
        </p:nvGraphicFramePr>
        <p:xfrm>
          <a:off x="838200" y="2438400"/>
          <a:ext cx="1524000" cy="289560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2971800" y="3231488"/>
          <a:ext cx="6019800" cy="2788312"/>
        </p:xfrm>
        <a:graphic>
          <a:graphicData uri="http://schemas.openxmlformats.org/presentationml/2006/ole">
            <p:oleObj spid="_x0000_s210946" name="Equation" r:id="rId5" imgW="3022560" imgH="1422360" progId="Equation.3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5075238" y="2079625"/>
          <a:ext cx="2189162" cy="511175"/>
        </p:xfrm>
        <a:graphic>
          <a:graphicData uri="http://schemas.openxmlformats.org/presentationml/2006/ole">
            <p:oleObj spid="_x0000_s210947" name="Equation" r:id="rId6" imgW="914400" imgH="21564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="" xmlns:p14="http://schemas.microsoft.com/office/powerpoint/2010/main" val="1384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Ply Laminates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56059166"/>
              </p:ext>
            </p:extLst>
          </p:nvPr>
        </p:nvGraphicFramePr>
        <p:xfrm>
          <a:off x="1143000" y="2225040"/>
          <a:ext cx="1295400" cy="2956560"/>
        </p:xfrm>
        <a:graphic>
          <a:graphicData uri="http://schemas.openxmlformats.org/drawingml/2006/table">
            <a:tbl>
              <a:tblPr/>
              <a:tblGrid>
                <a:gridCol w="1295400"/>
              </a:tblGrid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-40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-40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40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 bwMode="auto">
          <a:xfrm>
            <a:off x="1143000" y="4267200"/>
            <a:ext cx="1295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aphicFrame>
        <p:nvGraphicFramePr>
          <p:cNvPr id="187393" name="Object 1"/>
          <p:cNvGraphicFramePr>
            <a:graphicFrameLocks noChangeAspect="1"/>
          </p:cNvGraphicFramePr>
          <p:nvPr/>
        </p:nvGraphicFramePr>
        <p:xfrm>
          <a:off x="415925" y="5029200"/>
          <a:ext cx="2860675" cy="479425"/>
        </p:xfrm>
        <a:graphic>
          <a:graphicData uri="http://schemas.openxmlformats.org/presentationml/2006/ole">
            <p:oleObj spid="_x0000_s187393" name="Equation" r:id="rId5" imgW="1193760" imgH="203040" progId="Equation.3">
              <p:embed/>
            </p:oleObj>
          </a:graphicData>
        </a:graphic>
      </p:graphicFrame>
      <p:graphicFrame>
        <p:nvGraphicFramePr>
          <p:cNvPr id="187394" name="Object 2"/>
          <p:cNvGraphicFramePr>
            <a:graphicFrameLocks noChangeAspect="1"/>
          </p:cNvGraphicFramePr>
          <p:nvPr/>
        </p:nvGraphicFramePr>
        <p:xfrm>
          <a:off x="5486400" y="2819400"/>
          <a:ext cx="1947862" cy="539750"/>
        </p:xfrm>
        <a:graphic>
          <a:graphicData uri="http://schemas.openxmlformats.org/presentationml/2006/ole">
            <p:oleObj spid="_x0000_s187394" name="Equation" r:id="rId6" imgW="812520" imgH="228600" progId="Equation.3">
              <p:embed/>
            </p:oleObj>
          </a:graphicData>
        </a:graphic>
      </p:graphicFrame>
      <p:graphicFrame>
        <p:nvGraphicFramePr>
          <p:cNvPr id="187395" name="Object 3"/>
          <p:cNvGraphicFramePr>
            <a:graphicFrameLocks noChangeAspect="1"/>
          </p:cNvGraphicFramePr>
          <p:nvPr/>
        </p:nvGraphicFramePr>
        <p:xfrm>
          <a:off x="3417887" y="1676400"/>
          <a:ext cx="3744913" cy="1022350"/>
        </p:xfrm>
        <a:graphic>
          <a:graphicData uri="http://schemas.openxmlformats.org/presentationml/2006/ole">
            <p:oleObj spid="_x0000_s187395" name="Equation" r:id="rId7" imgW="1562040" imgH="431640" progId="Equation.3">
              <p:embed/>
            </p:oleObj>
          </a:graphicData>
        </a:graphic>
      </p:graphicFrame>
      <p:graphicFrame>
        <p:nvGraphicFramePr>
          <p:cNvPr id="187396" name="Object 4"/>
          <p:cNvGraphicFramePr>
            <a:graphicFrameLocks noChangeAspect="1"/>
          </p:cNvGraphicFramePr>
          <p:nvPr/>
        </p:nvGraphicFramePr>
        <p:xfrm>
          <a:off x="5448300" y="5029200"/>
          <a:ext cx="3467100" cy="1587500"/>
        </p:xfrm>
        <a:graphic>
          <a:graphicData uri="http://schemas.openxmlformats.org/presentationml/2006/ole">
            <p:oleObj spid="_x0000_s187396" name="Equation" r:id="rId8" imgW="1447560" imgH="672840" progId="Equation.3">
              <p:embed/>
            </p:oleObj>
          </a:graphicData>
        </a:graphic>
      </p:graphicFrame>
      <p:graphicFrame>
        <p:nvGraphicFramePr>
          <p:cNvPr id="187397" name="Object 5"/>
          <p:cNvGraphicFramePr>
            <a:graphicFrameLocks noChangeAspect="1"/>
          </p:cNvGraphicFramePr>
          <p:nvPr/>
        </p:nvGraphicFramePr>
        <p:xfrm>
          <a:off x="3505200" y="3886200"/>
          <a:ext cx="3683000" cy="1022350"/>
        </p:xfrm>
        <a:graphic>
          <a:graphicData uri="http://schemas.openxmlformats.org/presentationml/2006/ole">
            <p:oleObj spid="_x0000_s187397" name="Equation" r:id="rId9" imgW="1536480" imgH="431640" progId="Equation.3">
              <p:embed/>
            </p:oleObj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3124200" y="3581400"/>
            <a:ext cx="5715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="" xmlns:p14="http://schemas.microsoft.com/office/powerpoint/2010/main" val="346553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Antisymmetric</a:t>
            </a:r>
            <a:r>
              <a:rPr lang="en-US" dirty="0" smtClean="0"/>
              <a:t> </a:t>
            </a:r>
            <a:r>
              <a:rPr lang="en-US" dirty="0" smtClean="0"/>
              <a:t>Laminates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3896885"/>
              </p:ext>
            </p:extLst>
          </p:nvPr>
        </p:nvGraphicFramePr>
        <p:xfrm>
          <a:off x="838200" y="2743200"/>
          <a:ext cx="1524000" cy="289560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-60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2959100" y="3232150"/>
          <a:ext cx="6045200" cy="2787650"/>
        </p:xfrm>
        <a:graphic>
          <a:graphicData uri="http://schemas.openxmlformats.org/presentationml/2006/ole">
            <p:oleObj spid="_x0000_s211970" name="Equation" r:id="rId5" imgW="3035160" imgH="1422360" progId="Equation.3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4741863" y="2093913"/>
          <a:ext cx="2857500" cy="481012"/>
        </p:xfrm>
        <a:graphic>
          <a:graphicData uri="http://schemas.openxmlformats.org/presentationml/2006/ole">
            <p:oleObj spid="_x0000_s211971" name="Equation" r:id="rId6" imgW="1193760" imgH="20304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="" xmlns:p14="http://schemas.microsoft.com/office/powerpoint/2010/main" val="1384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Laminates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3896885"/>
              </p:ext>
            </p:extLst>
          </p:nvPr>
        </p:nvGraphicFramePr>
        <p:xfrm>
          <a:off x="838200" y="2209800"/>
          <a:ext cx="1524000" cy="405384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-30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-30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-40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2959100" y="3232150"/>
          <a:ext cx="6045200" cy="2787650"/>
        </p:xfrm>
        <a:graphic>
          <a:graphicData uri="http://schemas.openxmlformats.org/presentationml/2006/ole">
            <p:oleObj spid="_x0000_s212994" name="Equation" r:id="rId5" imgW="3035160" imgH="1422360" progId="Equation.3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4057650" y="2093913"/>
          <a:ext cx="4225925" cy="481012"/>
        </p:xfrm>
        <a:graphic>
          <a:graphicData uri="http://schemas.openxmlformats.org/presentationml/2006/ole">
            <p:oleObj spid="_x0000_s212995" name="Equation" r:id="rId6" imgW="1765080" imgH="20304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="" xmlns:p14="http://schemas.microsoft.com/office/powerpoint/2010/main" val="1384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Quasi-Isotropic Laminates</a:t>
            </a:r>
            <a:endParaRPr lang="en-US" dirty="0"/>
          </a:p>
        </p:txBody>
      </p:sp>
      <p:graphicFrame>
        <p:nvGraphicFramePr>
          <p:cNvPr id="185347" name="Object 3"/>
          <p:cNvGraphicFramePr>
            <a:graphicFrameLocks noChangeAspect="1"/>
          </p:cNvGraphicFramePr>
          <p:nvPr/>
        </p:nvGraphicFramePr>
        <p:xfrm>
          <a:off x="533400" y="1676400"/>
          <a:ext cx="3819525" cy="2339975"/>
        </p:xfrm>
        <a:graphic>
          <a:graphicData uri="http://schemas.openxmlformats.org/presentationml/2006/ole">
            <p:oleObj spid="_x0000_s185347" name="Equation" r:id="rId5" imgW="1917360" imgH="1193760" progId="Equation.3">
              <p:embed/>
            </p:oleObj>
          </a:graphicData>
        </a:graphic>
      </p:graphicFrame>
      <p:graphicFrame>
        <p:nvGraphicFramePr>
          <p:cNvPr id="185349" name="Object 5"/>
          <p:cNvGraphicFramePr>
            <a:graphicFrameLocks noChangeAspect="1"/>
          </p:cNvGraphicFramePr>
          <p:nvPr/>
        </p:nvGraphicFramePr>
        <p:xfrm>
          <a:off x="5715000" y="2209800"/>
          <a:ext cx="2151062" cy="1395412"/>
        </p:xfrm>
        <a:graphic>
          <a:graphicData uri="http://schemas.openxmlformats.org/presentationml/2006/ole">
            <p:oleObj spid="_x0000_s185349" name="Equation" r:id="rId6" imgW="1079280" imgH="711000" progId="Equation.3">
              <p:embed/>
            </p:oleObj>
          </a:graphicData>
        </a:graphic>
      </p:graphicFrame>
      <p:graphicFrame>
        <p:nvGraphicFramePr>
          <p:cNvPr id="185350" name="Object 6"/>
          <p:cNvGraphicFramePr>
            <a:graphicFrameLocks noChangeAspect="1"/>
          </p:cNvGraphicFramePr>
          <p:nvPr/>
        </p:nvGraphicFramePr>
        <p:xfrm>
          <a:off x="2255838" y="4217988"/>
          <a:ext cx="5033962" cy="2439987"/>
        </p:xfrm>
        <a:graphic>
          <a:graphicData uri="http://schemas.openxmlformats.org/presentationml/2006/ole">
            <p:oleObj spid="_x0000_s185350" name="Equation" r:id="rId7" imgW="2527200" imgH="124452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="" xmlns:p14="http://schemas.microsoft.com/office/powerpoint/2010/main" val="3465539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Quasi-Isotropic </a:t>
            </a:r>
            <a:r>
              <a:rPr lang="en-US" dirty="0" smtClean="0"/>
              <a:t>Laminate</a:t>
            </a:r>
            <a:endParaRPr lang="en-US" dirty="0"/>
          </a:p>
        </p:txBody>
      </p:sp>
      <p:graphicFrame>
        <p:nvGraphicFramePr>
          <p:cNvPr id="183297" name="Object 1"/>
          <p:cNvGraphicFramePr>
            <a:graphicFrameLocks noChangeAspect="1"/>
          </p:cNvGraphicFramePr>
          <p:nvPr/>
        </p:nvGraphicFramePr>
        <p:xfrm>
          <a:off x="6524625" y="2800350"/>
          <a:ext cx="1400175" cy="481013"/>
        </p:xfrm>
        <a:graphic>
          <a:graphicData uri="http://schemas.openxmlformats.org/presentationml/2006/ole">
            <p:oleObj spid="_x0000_s183297" name="Equation" r:id="rId5" imgW="583920" imgH="203040" progId="Equation.3">
              <p:embed/>
            </p:oleObj>
          </a:graphicData>
        </a:graphic>
      </p:graphicFrame>
      <p:graphicFrame>
        <p:nvGraphicFramePr>
          <p:cNvPr id="183298" name="Object 2"/>
          <p:cNvGraphicFramePr>
            <a:graphicFrameLocks noChangeAspect="1"/>
          </p:cNvGraphicFramePr>
          <p:nvPr/>
        </p:nvGraphicFramePr>
        <p:xfrm>
          <a:off x="4148137" y="2133600"/>
          <a:ext cx="1674812" cy="479425"/>
        </p:xfrm>
        <a:graphic>
          <a:graphicData uri="http://schemas.openxmlformats.org/presentationml/2006/ole">
            <p:oleObj spid="_x0000_s183298" name="Equation" r:id="rId6" imgW="698400" imgH="203040" progId="Equation.3">
              <p:embed/>
            </p:oleObj>
          </a:graphicData>
        </a:graphic>
      </p:graphicFrame>
      <p:graphicFrame>
        <p:nvGraphicFramePr>
          <p:cNvPr id="183299" name="Object 3"/>
          <p:cNvGraphicFramePr>
            <a:graphicFrameLocks noChangeAspect="1"/>
          </p:cNvGraphicFramePr>
          <p:nvPr/>
        </p:nvGraphicFramePr>
        <p:xfrm>
          <a:off x="5842000" y="3698875"/>
          <a:ext cx="2770187" cy="538163"/>
        </p:xfrm>
        <a:graphic>
          <a:graphicData uri="http://schemas.openxmlformats.org/presentationml/2006/ole">
            <p:oleObj spid="_x0000_s183299" name="Equation" r:id="rId7" imgW="1155600" imgH="228600" progId="Equation.3">
              <p:embed/>
            </p:oleObj>
          </a:graphicData>
        </a:graphic>
      </p:graphicFrame>
      <p:graphicFrame>
        <p:nvGraphicFramePr>
          <p:cNvPr id="183300" name="Object 4"/>
          <p:cNvGraphicFramePr>
            <a:graphicFrameLocks noChangeAspect="1"/>
          </p:cNvGraphicFramePr>
          <p:nvPr/>
        </p:nvGraphicFramePr>
        <p:xfrm>
          <a:off x="5611812" y="4719638"/>
          <a:ext cx="3227388" cy="479425"/>
        </p:xfrm>
        <a:graphic>
          <a:graphicData uri="http://schemas.openxmlformats.org/presentationml/2006/ole">
            <p:oleObj spid="_x0000_s183300" name="Equation" r:id="rId8" imgW="1346040" imgH="203040" progId="Equation.3">
              <p:embed/>
            </p:oleObj>
          </a:graphicData>
        </a:graphic>
      </p:graphicFrame>
      <p:graphicFrame>
        <p:nvGraphicFramePr>
          <p:cNvPr id="183302" name="Object 6"/>
          <p:cNvGraphicFramePr>
            <a:graphicFrameLocks noChangeAspect="1"/>
          </p:cNvGraphicFramePr>
          <p:nvPr/>
        </p:nvGraphicFramePr>
        <p:xfrm>
          <a:off x="609600" y="2205038"/>
          <a:ext cx="2649538" cy="3144837"/>
        </p:xfrm>
        <a:graphic>
          <a:graphicData uri="http://schemas.openxmlformats.org/presentationml/2006/ole">
            <p:oleObj spid="_x0000_s183302" name="Equation" r:id="rId9" imgW="1104840" imgH="1333440" progId="Equation.3">
              <p:embed/>
            </p:oleObj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33800" y="1752600"/>
            <a:ext cx="0" cy="45720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="" xmlns:p14="http://schemas.microsoft.com/office/powerpoint/2010/main" val="105317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560bf465-d2c8-4597-b2cd-85f55da87ac4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819</TotalTime>
  <Words>63</Words>
  <Application>Microsoft Office PowerPoint</Application>
  <PresentationFormat>On-screen Show (4:3)</PresentationFormat>
  <Paragraphs>67</Paragraphs>
  <Slides>9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Module</vt:lpstr>
      <vt:lpstr>Microsoft Equation 3.0</vt:lpstr>
      <vt:lpstr>EML 4230 Introduction to Composite Materials</vt:lpstr>
      <vt:lpstr>Symmetric Laminates</vt:lpstr>
      <vt:lpstr>Cross-Ply Laminates</vt:lpstr>
      <vt:lpstr>Angle Ply Laminates</vt:lpstr>
      <vt:lpstr>Antisymmetric Laminates</vt:lpstr>
      <vt:lpstr>Balanced Laminates</vt:lpstr>
      <vt:lpstr>Quasi-Isotropic Laminates</vt:lpstr>
      <vt:lpstr>Quasi-Isotropic Laminate</vt:lpstr>
      <vt:lpstr>END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Trey Moore</cp:lastModifiedBy>
  <cp:revision>102</cp:revision>
  <dcterms:created xsi:type="dcterms:W3CDTF">2012-04-10T20:33:06Z</dcterms:created>
  <dcterms:modified xsi:type="dcterms:W3CDTF">2014-04-07T01:55:44Z</dcterms:modified>
</cp:coreProperties>
</file>