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0"/>
  </p:notesMasterIdLst>
  <p:sldIdLst>
    <p:sldId id="406" r:id="rId2"/>
    <p:sldId id="422" r:id="rId3"/>
    <p:sldId id="415" r:id="rId4"/>
    <p:sldId id="420" r:id="rId5"/>
    <p:sldId id="421" r:id="rId6"/>
    <p:sldId id="423" r:id="rId7"/>
    <p:sldId id="418" r:id="rId8"/>
    <p:sldId id="414" r:id="rId9"/>
  </p:sldIdLst>
  <p:sldSz cx="9144000" cy="6858000" type="screen4x3"/>
  <p:notesSz cx="9601200" cy="73152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2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0050" y="522288"/>
            <a:ext cx="3717925" cy="278765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QB. Who is this artist?
https://www.polleverywhere.com/multiple_choice_polls/9AGFOd5pzZyGp826yur8N?state=opened&amp;flow=Default&amp;onscreen=persist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FE9798-1ACB-D648-639F-715B313D387F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0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Three significant digits are expected to be correct after an iterative process. The pre-specified tolerance, in this case, needs to be less than or equal to
https://www.polleverywhere.com/multiple_choice_polls/HqCbX84lAUjsmE4OpEcqt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5E19F-547B-499B-9F52-1D617A8F47C1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35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base-10 equivalent of $$(1101)_2$$
https://www.polleverywhere.com/multiple_choice_polls/8p4tWDaTD5ukZsWvExpdK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F2A57-C5DC-23D7-F250-B10BAA221D06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71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base-10 equivalent of $$(0.1101)_2$$ is
https://www.polleverywhere.com/multiple_choice_polls/J8Tet3zD1m2nKwXtyPIWk?state=opened&amp;flow=Default&amp;onscreen=persist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F29D4-B438-0472-BC24-135D6E5A968B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0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a five-bit fixed binary representation, $$(0.1)_{10}$$ is represented as $$(0.00011)_2$$. The true error calculated in this representation most nearly is (answer is in base-10 equivalent)
https://www.polleverywhere.com/multiple_choice_polls/dUxgQ2JKPcUN1gYx4iUiw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773526-BD21-EAD3-A2D2-389E528C7204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1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function $$f(x)$$ and all its derivatives exist and are continuous in the interval $$[2,5]$$. If $$f(2)=50, f'(2)=15, f''(2)=28$$ and other higher derivatives are NOT given to you at $$x=2$$, what is the best estimate you can give for $$f(5)$$?
https://www.polleverywhere.com/free_text_polls/EtoFvbgaRHSDEn4whHYY0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6CBEBF-5198-4C93-91B3-FFAC1E597EEC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81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hyperlink" Target="http://nm.mathforcollege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000474" y="381797"/>
            <a:ext cx="8133650" cy="1066003"/>
          </a:xfrm>
        </p:spPr>
        <p:txBody>
          <a:bodyPr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2">
                    <a:satMod val="130000"/>
                  </a:schemeClr>
                </a:solidFill>
              </a:rPr>
              <a:t>In-class questions Week 2 </a:t>
            </a:r>
            <a:r>
              <a:rPr lang="en-US" sz="3200" b="1">
                <a:solidFill>
                  <a:schemeClr val="tx2">
                    <a:satMod val="130000"/>
                  </a:schemeClr>
                </a:solidFill>
              </a:rPr>
              <a:t>Session 1 &amp; 2</a:t>
            </a:r>
            <a:endParaRPr lang="en-US" sz="32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B8DE4-08F1-4646-9874-FB2405079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507" y="3319756"/>
            <a:ext cx="3889585" cy="27434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299" y="6213157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5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5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D70E4A-58C7-68F9-E254-46A02D90342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78BEDB-4DBE-BE08-3FF8-69C94EA687D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762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63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9154F-4CA5-354F-C6CC-42BDFC66499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0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060524-70F7-5372-9AA6-EF8D94C8096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7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0A751C-AB0A-8372-1F7E-4A0BAC133517}"/>
              </a:ext>
            </a:extLst>
          </p:cNvPr>
          <p:cNvSpPr txBox="1"/>
          <p:nvPr/>
        </p:nvSpPr>
        <p:spPr>
          <a:xfrm>
            <a:off x="3124200" y="4953000"/>
            <a:ext cx="4191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https://bit.ly/3R7tn1J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A2947091-E132-F43F-5DAE-92D8551C0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752600"/>
            <a:ext cx="2857500" cy="2857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150340-C494-4941-A73D-01D736ABA4E3}"/>
              </a:ext>
            </a:extLst>
          </p:cNvPr>
          <p:cNvSpPr txBox="1"/>
          <p:nvPr/>
        </p:nvSpPr>
        <p:spPr>
          <a:xfrm>
            <a:off x="2438400" y="3810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How Many Significant Digits?</a:t>
            </a:r>
          </a:p>
        </p:txBody>
      </p:sp>
    </p:spTree>
    <p:extLst>
      <p:ext uri="{BB962C8B-B14F-4D97-AF65-F5344CB8AC3E}">
        <p14:creationId xmlns:p14="http://schemas.microsoft.com/office/powerpoint/2010/main" val="110981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6CF072-CBF9-A167-D81B-236B259D2E7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1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CFDC5C-FCDE-891A-D702-8030703E088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665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066b947-b2b8-4e25-b100-83667808b8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14b2c26-df2d-4618-bad8-5e3d64bd56e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2fbf1ab-9348-422b-b50c-0581031a81f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7f9fde0-456c-4dd6-ba38-26363c6da57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1e745e6-ea9c-4fc6-aa8a-817365ccc37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f9fe84a-f4e8-4692-b7ff-aec97bb945e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5568</TotalTime>
  <Words>515</Words>
  <Application>Microsoft Office PowerPoint</Application>
  <PresentationFormat>On-screen Show (4:3)</PresentationFormat>
  <Paragraphs>18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Gill Sans MT</vt:lpstr>
      <vt:lpstr>Verdana</vt:lpstr>
      <vt:lpstr>Wingdings 2</vt:lpstr>
      <vt:lpstr>Solstice</vt:lpstr>
      <vt:lpstr>In-class questions Week 2 Session 1 &amp;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274</cp:revision>
  <cp:lastPrinted>2023-01-17T21:11:05Z</cp:lastPrinted>
  <dcterms:created xsi:type="dcterms:W3CDTF">2007-03-08T14:59:05Z</dcterms:created>
  <dcterms:modified xsi:type="dcterms:W3CDTF">2023-08-25T19:26:30Z</dcterms:modified>
</cp:coreProperties>
</file>