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ppt/tags/tag6.xml" ContentType="application/vnd.openxmlformats-officedocument.presentationml.tags+xml"/>
  <Override PartName="/ppt/notesSlides/notesSlide5.xml" ContentType="application/vnd.openxmlformats-officedocument.presentationml.notesSlide+xml"/>
  <Override PartName="/ppt/tags/tag7.xml" ContentType="application/vnd.openxmlformats-officedocument.presentationml.tags+xml"/>
  <Override PartName="/ppt/notesSlides/notesSlide6.xml" ContentType="application/vnd.openxmlformats-officedocument.presentationml.notesSlide+xml"/>
  <Override PartName="/ppt/tags/tag8.xml" ContentType="application/vnd.openxmlformats-officedocument.presentationml.tags+xml"/>
  <Override PartName="/ppt/notesSlides/notesSlide7.xml" ContentType="application/vnd.openxmlformats-officedocument.presentationml.notesSlide+xml"/>
  <Override PartName="/ppt/tags/tag9.xml" ContentType="application/vnd.openxmlformats-officedocument.presentationml.tags+xml"/>
  <Override PartName="/ppt/notesSlides/notesSlide8.xml" ContentType="application/vnd.openxmlformats-officedocument.presentationml.notesSlide+xml"/>
  <Override PartName="/ppt/tags/tag10.xml" ContentType="application/vnd.openxmlformats-officedocument.presentationml.tags+xml"/>
  <Override PartName="/ppt/notesSlides/notesSlide9.xml" ContentType="application/vnd.openxmlformats-officedocument.presentationml.notesSlide+xml"/>
  <Override PartName="/ppt/tags/tag11.xml" ContentType="application/vnd.openxmlformats-officedocument.presentationml.tags+xml"/>
  <Override PartName="/ppt/notesSlides/notesSlide10.xml" ContentType="application/vnd.openxmlformats-officedocument.presentationml.notesSlide+xml"/>
  <Override PartName="/ppt/tags/tag12.xml" ContentType="application/vnd.openxmlformats-officedocument.presentationml.tags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3" r:id="rId1"/>
  </p:sldMasterIdLst>
  <p:notesMasterIdLst>
    <p:notesMasterId r:id="rId15"/>
  </p:notesMasterIdLst>
  <p:sldIdLst>
    <p:sldId id="282" r:id="rId2"/>
    <p:sldId id="293" r:id="rId3"/>
    <p:sldId id="294" r:id="rId4"/>
    <p:sldId id="292" r:id="rId5"/>
    <p:sldId id="283" r:id="rId6"/>
    <p:sldId id="284" r:id="rId7"/>
    <p:sldId id="285" r:id="rId8"/>
    <p:sldId id="286" r:id="rId9"/>
    <p:sldId id="287" r:id="rId10"/>
    <p:sldId id="288" r:id="rId11"/>
    <p:sldId id="289" r:id="rId12"/>
    <p:sldId id="290" r:id="rId13"/>
    <p:sldId id="291" r:id="rId14"/>
  </p:sldIdLst>
  <p:sldSz cx="9144000" cy="6858000" type="screen4x3"/>
  <p:notesSz cx="9296400" cy="7010400"/>
  <p:custDataLst>
    <p:tags r:id="rId16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15620" autoAdjust="0"/>
    <p:restoredTop sz="94660" autoAdjust="0"/>
  </p:normalViewPr>
  <p:slideViewPr>
    <p:cSldViewPr>
      <p:cViewPr varScale="1">
        <p:scale>
          <a:sx n="111" d="100"/>
          <a:sy n="111" d="100"/>
        </p:scale>
        <p:origin x="4224" y="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tags" Target="tags/tag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D8904567-2EF6-41F0-87B0-B33C20F1EF80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028844" cy="350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2" tIns="46586" rIns="93172" bIns="46586" numCol="1" anchor="t" anchorCtr="0" compatLnSpc="1">
            <a:prstTxWarp prst="textNoShape">
              <a:avLst/>
            </a:prstTxWarp>
          </a:bodyPr>
          <a:lstStyle>
            <a:lvl1pPr defTabSz="931887">
              <a:defRPr sz="1300">
                <a:latin typeface="Tahoma" panose="020B0604030504040204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5B6EF2A7-D145-4E4A-9DFF-9E220A72AB82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5265540" y="0"/>
            <a:ext cx="4028844" cy="350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2" tIns="46586" rIns="93172" bIns="46586" numCol="1" anchor="t" anchorCtr="0" compatLnSpc="1">
            <a:prstTxWarp prst="textNoShape">
              <a:avLst/>
            </a:prstTxWarp>
          </a:bodyPr>
          <a:lstStyle>
            <a:lvl1pPr algn="r" defTabSz="931887">
              <a:defRPr sz="1300">
                <a:latin typeface="Tahoma" panose="020B0604030504040204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4340" name="Rectangle 4">
            <a:extLst>
              <a:ext uri="{FF2B5EF4-FFF2-40B4-BE49-F238E27FC236}">
                <a16:creationId xmlns:a16="http://schemas.microsoft.com/office/drawing/2014/main" id="{28B50D48-6C99-4423-A7B8-034489873C88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895600" y="527050"/>
            <a:ext cx="3505200" cy="26289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>
            <a:extLst>
              <a:ext uri="{FF2B5EF4-FFF2-40B4-BE49-F238E27FC236}">
                <a16:creationId xmlns:a16="http://schemas.microsoft.com/office/drawing/2014/main" id="{57AD18B2-6D79-4A2F-BEAC-F4FD9AB05418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0045" y="3330173"/>
            <a:ext cx="7436313" cy="3153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2" tIns="46586" rIns="93172" bIns="4658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F156EDCC-18AF-41CF-A91B-C4906D237DF2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659185"/>
            <a:ext cx="4028844" cy="350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2" tIns="46586" rIns="93172" bIns="46586" numCol="1" anchor="b" anchorCtr="0" compatLnSpc="1">
            <a:prstTxWarp prst="textNoShape">
              <a:avLst/>
            </a:prstTxWarp>
          </a:bodyPr>
          <a:lstStyle>
            <a:lvl1pPr defTabSz="931887">
              <a:defRPr sz="1300">
                <a:latin typeface="Tahoma" panose="020B0604030504040204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079" name="Rectangle 7">
            <a:extLst>
              <a:ext uri="{FF2B5EF4-FFF2-40B4-BE49-F238E27FC236}">
                <a16:creationId xmlns:a16="http://schemas.microsoft.com/office/drawing/2014/main" id="{52984C6C-8F72-40BE-87D0-C7176B3C302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265540" y="6659185"/>
            <a:ext cx="4028844" cy="350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2" tIns="46586" rIns="93172" bIns="46586" numCol="1" anchor="b" anchorCtr="0" compatLnSpc="1">
            <a:prstTxWarp prst="textNoShape">
              <a:avLst/>
            </a:prstTxWarp>
          </a:bodyPr>
          <a:lstStyle>
            <a:lvl1pPr algn="r" defTabSz="931887">
              <a:defRPr sz="1300">
                <a:latin typeface="Tahoma" panose="020B0604030504040204" pitchFamily="34" charset="0"/>
              </a:defRPr>
            </a:lvl1pPr>
          </a:lstStyle>
          <a:p>
            <a:fld id="{3FBA632D-E7B4-462F-8A19-7C545D5F255E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>
            <a:extLst>
              <a:ext uri="{FF2B5EF4-FFF2-40B4-BE49-F238E27FC236}">
                <a16:creationId xmlns:a16="http://schemas.microsoft.com/office/drawing/2014/main" id="{686082BD-6F96-4678-9D3C-F888629B7F5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188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16130" indent="-275434" defTabSz="93188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01738" indent="-220348" defTabSz="93188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42433" indent="-220348" defTabSz="93188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83128" indent="-220348" defTabSz="93188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423823" indent="-220348" defTabSz="93188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864518" indent="-220348" defTabSz="93188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305213" indent="-220348" defTabSz="93188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745908" indent="-220348" defTabSz="93188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DADC039-14D2-4CB2-9E00-B4AB3FFA9615}" type="slidenum">
              <a:rPr lang="en-US" altLang="en-US"/>
              <a:pPr/>
              <a:t>1</a:t>
            </a:fld>
            <a:endParaRPr lang="en-US" altLang="en-US"/>
          </a:p>
        </p:txBody>
      </p:sp>
      <p:sp>
        <p:nvSpPr>
          <p:cNvPr id="5123" name="Rectangle 2">
            <a:extLst>
              <a:ext uri="{FF2B5EF4-FFF2-40B4-BE49-F238E27FC236}">
                <a16:creationId xmlns:a16="http://schemas.microsoft.com/office/drawing/2014/main" id="{CC348DAD-E515-48BE-A6CC-DA246343357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4" name="Rectangle 3">
            <a:extLst>
              <a:ext uri="{FF2B5EF4-FFF2-40B4-BE49-F238E27FC236}">
                <a16:creationId xmlns:a16="http://schemas.microsoft.com/office/drawing/2014/main" id="{183B6434-5154-417E-9E2E-22D4A9BB172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Who is this artist?
https://www.polleverywhere.com/multiple_choice_polls/NpZEWqBeXq5PDSz55ciIH?state=opened&amp;flow=Default&amp;onscreen=persist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A632D-E7B4-462F-8A19-7C545D5F255E}" type="slidenum">
              <a:rPr lang="en-US" altLang="en-US" smtClean="0"/>
              <a:pPr/>
              <a:t>4</a:t>
            </a:fld>
            <a:endParaRPr lang="en-US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7306733-B247-2F5A-BCDC-0B05EBA93C29}"/>
              </a:ext>
            </a:extLst>
          </p:cNvPr>
          <p:cNvSpPr txBox="1"/>
          <p:nvPr/>
        </p:nvSpPr>
        <p:spPr>
          <a:xfrm>
            <a:off x="0" y="0"/>
            <a:ext cx="3689048" cy="366000"/>
          </a:xfrm>
          <a:prstGeom prst="rect">
            <a:avLst/>
          </a:prstGeom>
          <a:noFill/>
        </p:spPr>
        <p:txBody>
          <a:bodyPr vert="horz" lIns="88139" tIns="44070" rIns="88139" bIns="44070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2571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The highest order of polynomial for which the central divided difference gives the exact answer for its first derivative at any point is
https://www.polleverywhere.com/multiple_choice_polls/yq3S7X7nRoMlVYcMQfrBZ?display_state=instructions&amp;activity_state=opened&amp;state=opened&amp;flow=Engagement&amp;onscreen=persist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A632D-E7B4-462F-8A19-7C545D5F255E}" type="slidenum">
              <a:rPr lang="en-US" altLang="en-US" smtClean="0"/>
              <a:pPr/>
              <a:t>5</a:t>
            </a:fld>
            <a:endParaRPr lang="en-US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DD36A3F-3EE8-49A9-AAC6-F82615B546C4}"/>
              </a:ext>
            </a:extLst>
          </p:cNvPr>
          <p:cNvSpPr txBox="1"/>
          <p:nvPr/>
        </p:nvSpPr>
        <p:spPr>
          <a:xfrm>
            <a:off x="0" y="0"/>
            <a:ext cx="4841875" cy="366000"/>
          </a:xfrm>
          <a:prstGeom prst="rect">
            <a:avLst/>
          </a:prstGeom>
          <a:noFill/>
        </p:spPr>
        <p:txBody>
          <a:bodyPr vert="horz" lIns="88139" tIns="44070" rIns="88139" bIns="44070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26400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The highest order of polynomial for which the central divided difference gives the exact answer for its first derivative at any point is
https://www.polleverywhere.com/multiple_choice_polls/yq3S7X7nRoMlVYcMQfrBZ?display_state=chart&amp;activity_state=opened&amp;state=opened&amp;flow=Engagement&amp;onscreen=persist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A632D-E7B4-462F-8A19-7C545D5F255E}" type="slidenum">
              <a:rPr lang="en-US" altLang="en-US" smtClean="0"/>
              <a:pPr/>
              <a:t>6</a:t>
            </a:fld>
            <a:endParaRPr lang="en-US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3248DB8-F4C5-482A-99B0-F5062A37C98A}"/>
              </a:ext>
            </a:extLst>
          </p:cNvPr>
          <p:cNvSpPr txBox="1"/>
          <p:nvPr/>
        </p:nvSpPr>
        <p:spPr>
          <a:xfrm>
            <a:off x="0" y="0"/>
            <a:ext cx="4841875" cy="366000"/>
          </a:xfrm>
          <a:prstGeom prst="rect">
            <a:avLst/>
          </a:prstGeom>
          <a:noFill/>
        </p:spPr>
        <p:txBody>
          <a:bodyPr vert="horz" lIns="88139" tIns="44070" rIns="88139" bIns="44070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67857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The highest order of polynomial for which the central divided difference gives the exact answer for its first derivative at any point is
https://www.polleverywhere.com/multiple_choice_polls/yq3S7X7nRoMlVYcMQfrBZ?display_state=chart&amp;activity_state=closed&amp;state=closed&amp;flow=Engagement&amp;onscreen=persist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A632D-E7B4-462F-8A19-7C545D5F255E}" type="slidenum">
              <a:rPr lang="en-US" altLang="en-US" smtClean="0"/>
              <a:pPr/>
              <a:t>7</a:t>
            </a:fld>
            <a:endParaRPr lang="en-US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7D51E18-6CA4-484B-849A-604BB6D5BD23}"/>
              </a:ext>
            </a:extLst>
          </p:cNvPr>
          <p:cNvSpPr txBox="1"/>
          <p:nvPr/>
        </p:nvSpPr>
        <p:spPr>
          <a:xfrm>
            <a:off x="0" y="0"/>
            <a:ext cx="4841875" cy="366000"/>
          </a:xfrm>
          <a:prstGeom prst="rect">
            <a:avLst/>
          </a:prstGeom>
          <a:noFill/>
        </p:spPr>
        <p:txBody>
          <a:bodyPr vert="horz" lIns="88139" tIns="44070" rIns="88139" bIns="44070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66977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The order of accuracy of the central divided difference approximation $$\\displaystyle f^\\prime(x) \\approx \\frac{f(x+h)-f(x-h)}{2h}$$
https://www.polleverywhere.com/multiple_choice_polls/OP28MTECViW9BpP5bgAdK?display_state=instructions&amp;activity_state=opened&amp;state=opened&amp;flow=Engagement&amp;onscreen=persist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A632D-E7B4-462F-8A19-7C545D5F255E}" type="slidenum">
              <a:rPr lang="en-US" altLang="en-US" smtClean="0"/>
              <a:pPr/>
              <a:t>8</a:t>
            </a:fld>
            <a:endParaRPr lang="en-US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0FF5FB3-7149-4228-A401-552336B9A38B}"/>
              </a:ext>
            </a:extLst>
          </p:cNvPr>
          <p:cNvSpPr txBox="1"/>
          <p:nvPr/>
        </p:nvSpPr>
        <p:spPr>
          <a:xfrm>
            <a:off x="0" y="0"/>
            <a:ext cx="4841875" cy="366000"/>
          </a:xfrm>
          <a:prstGeom prst="rect">
            <a:avLst/>
          </a:prstGeom>
          <a:noFill/>
        </p:spPr>
        <p:txBody>
          <a:bodyPr vert="horz" lIns="88139" tIns="44070" rIns="88139" bIns="44070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59098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The order of accuracy of the central divided difference approximation $$\\displaystyle f^\\prime(x) \\approx \\frac{f(x+h)-f(x-h)}{2h}$$
https://www.polleverywhere.com/multiple_choice_polls/OP28MTECViW9BpP5bgAdK?display_state=chart&amp;activity_state=opened&amp;state=opened&amp;flow=Engagement&amp;onscreen=persist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A632D-E7B4-462F-8A19-7C545D5F255E}" type="slidenum">
              <a:rPr lang="en-US" altLang="en-US" smtClean="0"/>
              <a:pPr/>
              <a:t>9</a:t>
            </a:fld>
            <a:endParaRPr lang="en-US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E226966-2CBD-4B51-ABA7-06B46FD06089}"/>
              </a:ext>
            </a:extLst>
          </p:cNvPr>
          <p:cNvSpPr txBox="1"/>
          <p:nvPr/>
        </p:nvSpPr>
        <p:spPr>
          <a:xfrm>
            <a:off x="0" y="0"/>
            <a:ext cx="4841875" cy="366000"/>
          </a:xfrm>
          <a:prstGeom prst="rect">
            <a:avLst/>
          </a:prstGeom>
          <a:noFill/>
        </p:spPr>
        <p:txBody>
          <a:bodyPr vert="horz" lIns="88139" tIns="44070" rIns="88139" bIns="44070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217040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The order of accuracy of the central divided difference approximation $$\\displaystyle f^\\prime(x) \\approx \\frac{f(x+h)-f(x-h)}{2h}$$
https://www.polleverywhere.com/multiple_choice_polls/OP28MTECViW9BpP5bgAdK?display_state=chart&amp;activity_state=closed&amp;state=closed&amp;flow=Engagement&amp;onscreen=persist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A632D-E7B4-462F-8A19-7C545D5F255E}" type="slidenum">
              <a:rPr lang="en-US" altLang="en-US" smtClean="0"/>
              <a:pPr/>
              <a:t>10</a:t>
            </a:fld>
            <a:endParaRPr lang="en-US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536F2DB-F276-4D52-A481-2A42D628691F}"/>
              </a:ext>
            </a:extLst>
          </p:cNvPr>
          <p:cNvSpPr txBox="1"/>
          <p:nvPr/>
        </p:nvSpPr>
        <p:spPr>
          <a:xfrm>
            <a:off x="0" y="0"/>
            <a:ext cx="4841875" cy="366000"/>
          </a:xfrm>
          <a:prstGeom prst="rect">
            <a:avLst/>
          </a:prstGeom>
          <a:noFill/>
        </p:spPr>
        <p:txBody>
          <a:bodyPr vert="horz" lIns="88139" tIns="44070" rIns="88139" bIns="44070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617646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Using central divided difference, the true error in the calculation of a derivative of a function is 32.0 for a step size of 0.4. If the step size is reduced to 0.1, the true error will be approximately
https://www.polleverywhere.com/multiple_choice_polls/fNysA9iUnnyqQUSoiq3E1?display_state=instructions&amp;activity_state=opened&amp;state=opened&amp;flow=Engagement&amp;onscreen=persist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A632D-E7B4-462F-8A19-7C545D5F255E}" type="slidenum">
              <a:rPr lang="en-US" altLang="en-US" smtClean="0"/>
              <a:pPr/>
              <a:t>11</a:t>
            </a:fld>
            <a:endParaRPr lang="en-US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30EBF33-B3ED-48D9-A543-05A505232FF0}"/>
              </a:ext>
            </a:extLst>
          </p:cNvPr>
          <p:cNvSpPr txBox="1"/>
          <p:nvPr/>
        </p:nvSpPr>
        <p:spPr>
          <a:xfrm>
            <a:off x="0" y="0"/>
            <a:ext cx="4841875" cy="366000"/>
          </a:xfrm>
          <a:prstGeom prst="rect">
            <a:avLst/>
          </a:prstGeom>
          <a:noFill/>
        </p:spPr>
        <p:txBody>
          <a:bodyPr vert="horz" lIns="88139" tIns="44070" rIns="88139" bIns="44070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930160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Using central divided difference, the true error in the calculation of a derivative of a function is 32.0 for a step size of 0.4. If the step size is reduced to 0.1, the true error will be approximately
https://www.polleverywhere.com/multiple_choice_polls/fNysA9iUnnyqQUSoiq3E1?display_state=chart&amp;activity_state=opened&amp;state=opened&amp;flow=Engagement&amp;onscreen=persist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A632D-E7B4-462F-8A19-7C545D5F255E}" type="slidenum">
              <a:rPr lang="en-US" altLang="en-US" smtClean="0"/>
              <a:pPr/>
              <a:t>12</a:t>
            </a:fld>
            <a:endParaRPr lang="en-US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3BEF588-186D-4C23-B456-2494EA5EF40E}"/>
              </a:ext>
            </a:extLst>
          </p:cNvPr>
          <p:cNvSpPr txBox="1"/>
          <p:nvPr/>
        </p:nvSpPr>
        <p:spPr>
          <a:xfrm>
            <a:off x="0" y="0"/>
            <a:ext cx="4841875" cy="366000"/>
          </a:xfrm>
          <a:prstGeom prst="rect">
            <a:avLst/>
          </a:prstGeom>
          <a:noFill/>
        </p:spPr>
        <p:txBody>
          <a:bodyPr vert="horz" lIns="88139" tIns="44070" rIns="88139" bIns="44070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46446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Using central divided difference, the true error in the calculation of a derivative of a function is 32.0 for a step size of 0.4. If the step size is reduced to 0.1, the true error will be approximately
https://www.polleverywhere.com/multiple_choice_polls/fNysA9iUnnyqQUSoiq3E1?display_state=chart&amp;activity_state=closed&amp;state=closed&amp;flow=Engagement&amp;onscreen=persist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A632D-E7B4-462F-8A19-7C545D5F255E}" type="slidenum">
              <a:rPr lang="en-US" altLang="en-US" smtClean="0"/>
              <a:pPr/>
              <a:t>13</a:t>
            </a:fld>
            <a:endParaRPr lang="en-US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C927EE6-2827-4AA0-A29A-CA14B8B3D860}"/>
              </a:ext>
            </a:extLst>
          </p:cNvPr>
          <p:cNvSpPr txBox="1"/>
          <p:nvPr/>
        </p:nvSpPr>
        <p:spPr>
          <a:xfrm>
            <a:off x="0" y="0"/>
            <a:ext cx="4841875" cy="366000"/>
          </a:xfrm>
          <a:prstGeom prst="rect">
            <a:avLst/>
          </a:prstGeom>
          <a:noFill/>
        </p:spPr>
        <p:txBody>
          <a:bodyPr vert="horz" lIns="88139" tIns="44070" rIns="88139" bIns="44070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76084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58A96A8E-CA38-4214-A381-593054360036}"/>
              </a:ext>
            </a:extLst>
          </p:cNvPr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290C9E3D-7A56-4F7E-ACEE-098F785DCD42}"/>
              </a:ext>
            </a:extLst>
          </p:cNvPr>
          <p:cNvSpPr/>
          <p:nvPr/>
        </p:nvSpPr>
        <p:spPr>
          <a:xfrm>
            <a:off x="1157288" y="1344613"/>
            <a:ext cx="63500" cy="65087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Date Placeholder 6">
            <a:extLst>
              <a:ext uri="{FF2B5EF4-FFF2-40B4-BE49-F238E27FC236}">
                <a16:creationId xmlns:a16="http://schemas.microsoft.com/office/drawing/2014/main" id="{E549E8AB-0741-4BA8-AE4B-E044B419A9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19">
            <a:extLst>
              <a:ext uri="{FF2B5EF4-FFF2-40B4-BE49-F238E27FC236}">
                <a16:creationId xmlns:a16="http://schemas.microsoft.com/office/drawing/2014/main" id="{2BAB5338-F3EF-4589-8FDC-EDD4609291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9">
            <a:extLst>
              <a:ext uri="{FF2B5EF4-FFF2-40B4-BE49-F238E27FC236}">
                <a16:creationId xmlns:a16="http://schemas.microsoft.com/office/drawing/2014/main" id="{92FD2795-29BF-42AA-AE30-EA3B9D94D0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596135-D259-4A2B-A55A-46EF287787E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32010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23">
            <a:extLst>
              <a:ext uri="{FF2B5EF4-FFF2-40B4-BE49-F238E27FC236}">
                <a16:creationId xmlns:a16="http://schemas.microsoft.com/office/drawing/2014/main" id="{B53188B1-D622-4B4C-BAC3-D2527420A9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9">
            <a:extLst>
              <a:ext uri="{FF2B5EF4-FFF2-40B4-BE49-F238E27FC236}">
                <a16:creationId xmlns:a16="http://schemas.microsoft.com/office/drawing/2014/main" id="{4543779C-9554-4A75-B3B3-32A14E57CD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>
            <a:extLst>
              <a:ext uri="{FF2B5EF4-FFF2-40B4-BE49-F238E27FC236}">
                <a16:creationId xmlns:a16="http://schemas.microsoft.com/office/drawing/2014/main" id="{6C87AD9F-24E3-44F3-A292-8F7770A4D8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33CA7C-C6AF-45D2-96F4-6DD923AD120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759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91904ED-3186-4C67-94FB-B3DB0F034F87}"/>
              </a:ext>
            </a:extLst>
          </p:cNvPr>
          <p:cNvSpPr/>
          <p:nvPr/>
        </p:nvSpPr>
        <p:spPr>
          <a:xfrm>
            <a:off x="2282825" y="0"/>
            <a:ext cx="68580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5945C30-34B2-4136-BB0B-B682FA7BE7EA}"/>
              </a:ext>
            </a:extLst>
          </p:cNvPr>
          <p:cNvSpPr/>
          <p:nvPr/>
        </p:nvSpPr>
        <p:spPr bwMode="invGray">
          <a:xfrm>
            <a:off x="2286000" y="0"/>
            <a:ext cx="762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66DB8EBC-EF6B-48DD-8C9E-03A28939CFA9}"/>
              </a:ext>
            </a:extLst>
          </p:cNvPr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74D748F0-106C-4A02-A8CF-58E4723877CF}"/>
              </a:ext>
            </a:extLst>
          </p:cNvPr>
          <p:cNvSpPr/>
          <p:nvPr/>
        </p:nvSpPr>
        <p:spPr>
          <a:xfrm>
            <a:off x="2408238" y="2746375"/>
            <a:ext cx="63500" cy="63500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D6971281-A5F8-4C50-95E3-432AF1EDC1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3E7BED52-CF48-4858-9BAF-6351E95987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1923CBBB-ADFF-482A-B3C2-DB6561F77B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FE03D2-68B4-4CE2-AFE0-AF9101A2176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431142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23">
            <a:extLst>
              <a:ext uri="{FF2B5EF4-FFF2-40B4-BE49-F238E27FC236}">
                <a16:creationId xmlns:a16="http://schemas.microsoft.com/office/drawing/2014/main" id="{0535EAA3-0BE2-4EF7-9A8E-FB78150977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9">
            <a:extLst>
              <a:ext uri="{FF2B5EF4-FFF2-40B4-BE49-F238E27FC236}">
                <a16:creationId xmlns:a16="http://schemas.microsoft.com/office/drawing/2014/main" id="{5B77877E-9182-4E73-9847-53BAFDA38D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1">
            <a:extLst>
              <a:ext uri="{FF2B5EF4-FFF2-40B4-BE49-F238E27FC236}">
                <a16:creationId xmlns:a16="http://schemas.microsoft.com/office/drawing/2014/main" id="{7DE767A9-9B22-476E-A222-5F8FAF5076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4FAB2F-14B2-4F61-9F57-4165881D121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869093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/>
          <a:lstStyle>
            <a:lvl1pPr algn="ctr">
              <a:defRPr sz="4500" b="1" cap="none" baseline="0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23">
            <a:extLst>
              <a:ext uri="{FF2B5EF4-FFF2-40B4-BE49-F238E27FC236}">
                <a16:creationId xmlns:a16="http://schemas.microsoft.com/office/drawing/2014/main" id="{90535AD0-AE25-48C6-8AE1-73A061FA2A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9">
            <a:extLst>
              <a:ext uri="{FF2B5EF4-FFF2-40B4-BE49-F238E27FC236}">
                <a16:creationId xmlns:a16="http://schemas.microsoft.com/office/drawing/2014/main" id="{B8964682-5C0C-41D9-8B9D-62A120334B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21">
            <a:extLst>
              <a:ext uri="{FF2B5EF4-FFF2-40B4-BE49-F238E27FC236}">
                <a16:creationId xmlns:a16="http://schemas.microsoft.com/office/drawing/2014/main" id="{0A133341-8E63-4C2D-86A9-EC352F3F6C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539576-1E05-459F-8164-CD36107231B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984790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3">
            <a:extLst>
              <a:ext uri="{FF2B5EF4-FFF2-40B4-BE49-F238E27FC236}">
                <a16:creationId xmlns:a16="http://schemas.microsoft.com/office/drawing/2014/main" id="{5D2FCA72-3D4F-4E44-9765-C285849DE6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9">
            <a:extLst>
              <a:ext uri="{FF2B5EF4-FFF2-40B4-BE49-F238E27FC236}">
                <a16:creationId xmlns:a16="http://schemas.microsoft.com/office/drawing/2014/main" id="{A33316DB-3D49-455C-AD63-1FCF99D760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21">
            <a:extLst>
              <a:ext uri="{FF2B5EF4-FFF2-40B4-BE49-F238E27FC236}">
                <a16:creationId xmlns:a16="http://schemas.microsoft.com/office/drawing/2014/main" id="{C675FFF7-465B-496C-BBDB-616688D91B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3212441-5965-4411-ABDA-A1651717894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444492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2ABCC81-9CFD-48D0-AB16-437315F90A9C}"/>
              </a:ext>
            </a:extLst>
          </p:cNvPr>
          <p:cNvSpPr/>
          <p:nvPr/>
        </p:nvSpPr>
        <p:spPr>
          <a:xfrm>
            <a:off x="1014413" y="0"/>
            <a:ext cx="8129587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5F2211F-4AB4-4CF3-ACC6-15C874BDF2DE}"/>
              </a:ext>
            </a:extLst>
          </p:cNvPr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4" name="Date Placeholder 1">
            <a:extLst>
              <a:ext uri="{FF2B5EF4-FFF2-40B4-BE49-F238E27FC236}">
                <a16:creationId xmlns:a16="http://schemas.microsoft.com/office/drawing/2014/main" id="{CAE17EA3-DD9C-400F-95DE-174F3028E9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C142021F-8F45-44E5-8B8C-DDF37767FA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D4B881FA-77C7-4098-9274-22084FCE8D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4CA678-2BE5-46FD-A394-A0D8A533F7C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839225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23">
            <a:extLst>
              <a:ext uri="{FF2B5EF4-FFF2-40B4-BE49-F238E27FC236}">
                <a16:creationId xmlns:a16="http://schemas.microsoft.com/office/drawing/2014/main" id="{09C21FF1-76C6-40EF-B76D-2242D5C5B8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9">
            <a:extLst>
              <a:ext uri="{FF2B5EF4-FFF2-40B4-BE49-F238E27FC236}">
                <a16:creationId xmlns:a16="http://schemas.microsoft.com/office/drawing/2014/main" id="{0F64B01B-B9C9-4227-B35B-3B0AD5E0B4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1">
            <a:extLst>
              <a:ext uri="{FF2B5EF4-FFF2-40B4-BE49-F238E27FC236}">
                <a16:creationId xmlns:a16="http://schemas.microsoft.com/office/drawing/2014/main" id="{D1647EF7-24BB-4CCE-AF5A-2030C25C1F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C8DBCA-0390-48C6-91E0-C349863750B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700109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716512A-DC37-4061-96ED-0E22F1A34906}"/>
              </a:ext>
            </a:extLst>
          </p:cNvPr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tIns="274320">
            <a:normAutofit/>
          </a:bodyPr>
          <a:lstStyle/>
          <a:p>
            <a:pPr indent="-283464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  <a:defRPr/>
            </a:pPr>
            <a:endParaRPr lang="en-US" sz="3200" dirty="0">
              <a:latin typeface="Tahoma" panose="020B0604030504040204" pitchFamily="34" charset="0"/>
            </a:endParaRPr>
          </a:p>
        </p:txBody>
      </p:sp>
      <p:sp>
        <p:nvSpPr>
          <p:cNvPr id="6" name="Flowchart: Process 5">
            <a:extLst>
              <a:ext uri="{FF2B5EF4-FFF2-40B4-BE49-F238E27FC236}">
                <a16:creationId xmlns:a16="http://schemas.microsoft.com/office/drawing/2014/main" id="{F7E2987A-7DCC-46C7-A5BC-BAE01DD5A415}"/>
              </a:ext>
            </a:extLst>
          </p:cNvPr>
          <p:cNvSpPr/>
          <p:nvPr/>
        </p:nvSpPr>
        <p:spPr>
          <a:xfrm rot="19468671">
            <a:off x="396875" y="954088"/>
            <a:ext cx="685800" cy="204787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7" name="Flowchart: Process 6">
            <a:extLst>
              <a:ext uri="{FF2B5EF4-FFF2-40B4-BE49-F238E27FC236}">
                <a16:creationId xmlns:a16="http://schemas.microsoft.com/office/drawing/2014/main" id="{8AB3E9EE-5E0B-4528-A55D-E7D3BCA3439B}"/>
              </a:ext>
            </a:extLst>
          </p:cNvPr>
          <p:cNvSpPr/>
          <p:nvPr/>
        </p:nvSpPr>
        <p:spPr>
          <a:xfrm rot="2103354" flipH="1">
            <a:off x="5003800" y="936625"/>
            <a:ext cx="649288" cy="204788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tIns="274320">
            <a:normAutofit/>
          </a:bodyPr>
          <a:lstStyle>
            <a:lvl1pPr indent="0">
              <a:buNone/>
              <a:defRPr sz="3200"/>
            </a:lvl1pPr>
            <a:extLst/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4">
            <a:extLst>
              <a:ext uri="{FF2B5EF4-FFF2-40B4-BE49-F238E27FC236}">
                <a16:creationId xmlns:a16="http://schemas.microsoft.com/office/drawing/2014/main" id="{641F017B-CCA2-44ED-BC86-4692D516A8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Footer Placeholder 5">
            <a:extLst>
              <a:ext uri="{FF2B5EF4-FFF2-40B4-BE49-F238E27FC236}">
                <a16:creationId xmlns:a16="http://schemas.microsoft.com/office/drawing/2014/main" id="{F203F201-D0D3-4190-A60E-782FC7192F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id="{BA228DC5-5E9C-4981-A4C5-554189D8CD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56969B2-AC8F-4E71-AF97-26021111111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74160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23">
            <a:extLst>
              <a:ext uri="{FF2B5EF4-FFF2-40B4-BE49-F238E27FC236}">
                <a16:creationId xmlns:a16="http://schemas.microsoft.com/office/drawing/2014/main" id="{33BE45DC-825F-4C0B-9DA4-5ECE26DD10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9">
            <a:extLst>
              <a:ext uri="{FF2B5EF4-FFF2-40B4-BE49-F238E27FC236}">
                <a16:creationId xmlns:a16="http://schemas.microsoft.com/office/drawing/2014/main" id="{914A6E92-EC0B-4FD1-A9DD-47D824BEB7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>
            <a:extLst>
              <a:ext uri="{FF2B5EF4-FFF2-40B4-BE49-F238E27FC236}">
                <a16:creationId xmlns:a16="http://schemas.microsoft.com/office/drawing/2014/main" id="{FB457D2D-5A26-4A20-AE3E-DAE1640D9A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89358E-F615-4C91-AE39-A09BF605388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617357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23">
            <a:extLst>
              <a:ext uri="{FF2B5EF4-FFF2-40B4-BE49-F238E27FC236}">
                <a16:creationId xmlns:a16="http://schemas.microsoft.com/office/drawing/2014/main" id="{3ACA6FAF-8B84-44F6-9A51-79CDEAD7BB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9">
            <a:extLst>
              <a:ext uri="{FF2B5EF4-FFF2-40B4-BE49-F238E27FC236}">
                <a16:creationId xmlns:a16="http://schemas.microsoft.com/office/drawing/2014/main" id="{3626925F-7753-4237-9073-6735E8C5BB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>
            <a:extLst>
              <a:ext uri="{FF2B5EF4-FFF2-40B4-BE49-F238E27FC236}">
                <a16:creationId xmlns:a16="http://schemas.microsoft.com/office/drawing/2014/main" id="{6CD22390-F6FF-45C3-8D40-4B4C3C5E88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FBA1E9-F083-4C21-838F-9444DCDBB47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360995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>
            <a:extLst>
              <a:ext uri="{FF2B5EF4-FFF2-40B4-BE49-F238E27FC236}">
                <a16:creationId xmlns:a16="http://schemas.microsoft.com/office/drawing/2014/main" id="{84CCE668-B181-4E54-AA73-53AF5372EB88}"/>
              </a:ext>
            </a:extLst>
          </p:cNvPr>
          <p:cNvSpPr/>
          <p:nvPr/>
        </p:nvSpPr>
        <p:spPr>
          <a:xfrm>
            <a:off x="-815975" y="-815975"/>
            <a:ext cx="1638300" cy="1638300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D25D50CA-3303-4D9C-8D6C-F29A350E17F9}"/>
              </a:ext>
            </a:extLst>
          </p:cNvPr>
          <p:cNvSpPr/>
          <p:nvPr/>
        </p:nvSpPr>
        <p:spPr>
          <a:xfrm>
            <a:off x="168275" y="20638"/>
            <a:ext cx="1703388" cy="1703387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11" name="Donut 10">
            <a:extLst>
              <a:ext uri="{FF2B5EF4-FFF2-40B4-BE49-F238E27FC236}">
                <a16:creationId xmlns:a16="http://schemas.microsoft.com/office/drawing/2014/main" id="{D1985CFA-00BF-47E9-AE35-50CAE9EF7013}"/>
              </a:ext>
            </a:extLst>
          </p:cNvPr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44DC3E1-0B44-4472-A1A9-D0FC45C7D112}"/>
              </a:ext>
            </a:extLst>
          </p:cNvPr>
          <p:cNvSpPr/>
          <p:nvPr/>
        </p:nvSpPr>
        <p:spPr>
          <a:xfrm>
            <a:off x="1012825" y="0"/>
            <a:ext cx="813117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5" name="Title Placeholder 4">
            <a:extLst>
              <a:ext uri="{FF2B5EF4-FFF2-40B4-BE49-F238E27FC236}">
                <a16:creationId xmlns:a16="http://schemas.microsoft.com/office/drawing/2014/main" id="{9E8D295F-3D96-4B37-9739-609F9ACDF3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5100" y="274638"/>
            <a:ext cx="749935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033" name="Text Placeholder 8">
            <a:extLst>
              <a:ext uri="{FF2B5EF4-FFF2-40B4-BE49-F238E27FC236}">
                <a16:creationId xmlns:a16="http://schemas.microsoft.com/office/drawing/2014/main" id="{4300FA01-2332-4EE3-9626-75B7E4BBBCA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1435100" y="1447800"/>
            <a:ext cx="749935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24" name="Date Placeholder 23">
            <a:extLst>
              <a:ext uri="{FF2B5EF4-FFF2-40B4-BE49-F238E27FC236}">
                <a16:creationId xmlns:a16="http://schemas.microsoft.com/office/drawing/2014/main" id="{04DAB90D-9C78-4DBC-8568-E9B0802E30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latin typeface="Tahoma" panose="020B0604030504040204" pitchFamily="34" charset="0"/>
              </a:defRPr>
            </a:lvl1pPr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91E63270-C799-490D-BC72-6B1B028904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  <a:latin typeface="Tahoma" panose="020B0604030504040204" pitchFamily="34" charset="0"/>
              </a:defRPr>
            </a:lvl1pPr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22" name="Slide Number Placeholder 21">
            <a:extLst>
              <a:ext uri="{FF2B5EF4-FFF2-40B4-BE49-F238E27FC236}">
                <a16:creationId xmlns:a16="http://schemas.microsoft.com/office/drawing/2014/main" id="{9393F29E-E701-4662-BA00-1B13531249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3775" y="6305550"/>
            <a:ext cx="457200" cy="4762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B5A788"/>
                </a:solidFill>
                <a:latin typeface="Tahoma" panose="020B0604030504040204" pitchFamily="34" charset="0"/>
              </a:defRPr>
            </a:lvl1pPr>
          </a:lstStyle>
          <a:p>
            <a:fld id="{766B3CB2-6F57-41DC-A20A-F566AA0CC2A0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E65DA8C-EB8C-4DDE-993D-C9C40D1EF84A}"/>
              </a:ext>
            </a:extLst>
          </p:cNvPr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pic>
        <p:nvPicPr>
          <p:cNvPr id="1038" name="Picture 7" descr="cirrus1">
            <a:extLst>
              <a:ext uri="{FF2B5EF4-FFF2-40B4-BE49-F238E27FC236}">
                <a16:creationId xmlns:a16="http://schemas.microsoft.com/office/drawing/2014/main" id="{622BE941-A85F-436A-8351-311A7C8F138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08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134" r:id="rId1"/>
    <p:sldLayoutId id="2147484127" r:id="rId2"/>
    <p:sldLayoutId id="2147484135" r:id="rId3"/>
    <p:sldLayoutId id="2147484128" r:id="rId4"/>
    <p:sldLayoutId id="2147484129" r:id="rId5"/>
    <p:sldLayoutId id="2147484130" r:id="rId6"/>
    <p:sldLayoutId id="2147484136" r:id="rId7"/>
    <p:sldLayoutId id="2147484131" r:id="rId8"/>
    <p:sldLayoutId id="2147484137" r:id="rId9"/>
    <p:sldLayoutId id="2147484132" r:id="rId10"/>
    <p:sldLayoutId id="2147484133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300" kern="1200">
          <a:solidFill>
            <a:srgbClr val="572314"/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Tahoma" panose="020B0604030504040204" pitchFamily="34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9pPr>
      <a:extLst/>
    </p:titleStyle>
    <p:bodyStyle>
      <a:lvl1pPr marL="365125" indent="-282575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SzPct val="80000"/>
        <a:buFont typeface="Wingdings 2" panose="05020102010507070707" pitchFamily="18" charset="2"/>
        <a:buChar char=""/>
        <a:defRPr sz="3200" kern="12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1pPr>
      <a:lvl2pPr marL="639763" indent="-236538" algn="l" rtl="0" eaLnBrk="0" fontAlgn="base" hangingPunct="0">
        <a:spcBef>
          <a:spcPts val="550"/>
        </a:spcBef>
        <a:spcAft>
          <a:spcPct val="0"/>
        </a:spcAft>
        <a:buClr>
          <a:schemeClr val="accent1"/>
        </a:buClr>
        <a:buFont typeface="Verdana" panose="020B0604030504040204" pitchFamily="34" charset="0"/>
        <a:buChar char="◦"/>
        <a:defRPr sz="2800" kern="12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2pPr>
      <a:lvl3pPr marL="885825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 2" panose="05020102010507070707" pitchFamily="18" charset="2"/>
        <a:buChar char=""/>
        <a:defRPr sz="2400" kern="12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3pPr>
      <a:lvl4pPr marL="1096963" indent="-173038" algn="l" rtl="0" eaLnBrk="0" fontAlgn="base" hangingPunct="0">
        <a:spcBef>
          <a:spcPct val="20000"/>
        </a:spcBef>
        <a:spcAft>
          <a:spcPct val="0"/>
        </a:spcAft>
        <a:buClr>
          <a:srgbClr val="C32D2E"/>
        </a:buClr>
        <a:buFont typeface="Wingdings 2" panose="05020102010507070707" pitchFamily="18" charset="2"/>
        <a:buChar char=""/>
        <a:defRPr sz="2000" kern="12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4pPr>
      <a:lvl5pPr marL="1296988" indent="-182563" algn="l" rtl="0" eaLnBrk="0" fontAlgn="base" hangingPunct="0">
        <a:spcBef>
          <a:spcPct val="20000"/>
        </a:spcBef>
        <a:spcAft>
          <a:spcPct val="0"/>
        </a:spcAft>
        <a:buClr>
          <a:srgbClr val="84AA33"/>
        </a:buClr>
        <a:buFont typeface="Wingdings 2" panose="05020102010507070707" pitchFamily="18" charset="2"/>
        <a:buChar char=""/>
        <a:defRPr sz="2000" kern="12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em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9.xml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0.xml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1.xml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2.xml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07C5B304-5C05-4E6A-B64D-56560D8B1F9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457200"/>
            <a:ext cx="8610600" cy="1143000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US" altLang="en-US" sz="4400" b="1" dirty="0"/>
              <a:t>Differentiation</a:t>
            </a:r>
            <a:br>
              <a:rPr lang="en-US" altLang="en-US" sz="4400" b="1" dirty="0"/>
            </a:br>
            <a:r>
              <a:rPr lang="en-US" altLang="en-US" sz="2200" b="1" dirty="0"/>
              <a:t>Audience Response Questions</a:t>
            </a:r>
          </a:p>
        </p:txBody>
      </p:sp>
      <p:pic>
        <p:nvPicPr>
          <p:cNvPr id="4099" name="Picture 4" descr="https://encrypted-tbn1.gstatic.com/images?q=tbn:ANd9GcR0sKIZTV7hi2AFTSpX3CpB9ooAuaxGv2R0da3dDMsQ8aLsR9Ox7g">
            <a:extLst>
              <a:ext uri="{FF2B5EF4-FFF2-40B4-BE49-F238E27FC236}">
                <a16:creationId xmlns:a16="http://schemas.microsoft.com/office/drawing/2014/main" id="{D5558EAF-05F9-4248-B0E7-0827B33A68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2173422"/>
            <a:ext cx="3886200" cy="3602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675B0D-ECDE-4F02-93F2-19123BB061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5">
            <a:extLst>
              <a:ext uri="{FF2B5EF4-FFF2-40B4-BE49-F238E27FC236}">
                <a16:creationId xmlns:a16="http://schemas.microsoft.com/office/drawing/2014/main" id="{7BBBA8CE-6B8A-DCAB-D49E-C74CC22B17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2070184-F4D0-C509-C1C9-5F4F39B6DA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28754"/>
            <a:ext cx="7166584" cy="210484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4CA0665-DDED-B2DE-5397-B6F239C3109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6895" b="16480"/>
          <a:stretch/>
        </p:blipFill>
        <p:spPr>
          <a:xfrm>
            <a:off x="1219200" y="4546091"/>
            <a:ext cx="5134200" cy="228246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1C2D516-FB65-BC3D-C422-D568D3181E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7692" y="2125001"/>
            <a:ext cx="7315200" cy="219075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A8810C8-EB5B-F9AC-3FE1-45C314C018C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200" y="4315751"/>
            <a:ext cx="2161199" cy="330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09524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932747-A956-75B1-F0C0-6F6B34A978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436699-8B75-7A09-F7EF-6469604683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25891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CB727C4-8D28-3135-FB75-3CCAF6C09351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39378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5EE94E1-5EDF-D99A-2D7D-C83586023093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61888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9231858-4B57-A0F6-476E-BD40DC126C83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89329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7D8D5DD-9AB6-927C-9B7A-08EA2DED8DEE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30732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DE65676-CD18-FAA0-853C-28E92A14DA43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05343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A36883B-C9F5-B395-FDE8-6E930ED45AC4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94071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A552A9F-73C1-53DF-F9A4-0AC451BB39A9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63833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33677D5-D919-0BDF-1823-51F6387CEAFD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81450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2A88FB2-7EDA-258A-6CBE-EEF7C771A516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17857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36C9C5F-0ECE-85CA-3FCA-92472F11F26A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316215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XPANDSHOWBAR" val="True"/>
  <p:tag name="ANSWERNOWTEXT" val="Answer Now"/>
  <p:tag name="RESPTABLESTYLE" val="-1"/>
  <p:tag name="ALLOWDUPLICATES" val="False"/>
  <p:tag name="AUTOADVANCE" val="False"/>
  <p:tag name="STDCHART" val="1"/>
  <p:tag name="BUBBLENAMEVISIBLE" val="True"/>
  <p:tag name="DEFAULTNUMTEAMS" val="5"/>
  <p:tag name="CUSTOMCELLBACKCOLOR2" val="-13395457"/>
  <p:tag name="DISPLAYNAME" val="True"/>
  <p:tag name="GRIDROTATIONINTERVAL" val="2"/>
  <p:tag name="POLLINGCYCLE" val="2"/>
  <p:tag name="INCLUDENONRESPONDERS" val="False"/>
  <p:tag name="ALLOWUSERFEEDBACK" val="True"/>
  <p:tag name="REALTIMEBACKUPPATH" val="(None)"/>
  <p:tag name="ADVANCEDSETTINGSVIEW" val="False"/>
  <p:tag name="FIBDISPLAYKEYWORDS" val="True"/>
  <p:tag name="USESECONDARYMONITOR" val="True"/>
  <p:tag name="RESPCOUNTERSTYLE" val="-1"/>
  <p:tag name="NUMRESPONSES" val="1"/>
  <p:tag name="REVIEWONLY" val="False"/>
  <p:tag name="TEAMSINLEADERBOARD" val="5"/>
  <p:tag name="BUBBLEGROUPING" val="3"/>
  <p:tag name="CUSTOMCELLBACKCOLOR3" val="-268652"/>
  <p:tag name="DISPLAYDEVICEID" val="True"/>
  <p:tag name="GRIDPOSITION" val="1"/>
  <p:tag name="MULTIRESPDIVISOR" val="1"/>
  <p:tag name="INCORRECTPOINTVALUE" val="0"/>
  <p:tag name="CHARTSCALE" val="True"/>
  <p:tag name="TPVERSION" val="2008"/>
  <p:tag name="ANSWERNOWSTYLE" val="-1"/>
  <p:tag name="INPUTSOURCE" val="1"/>
  <p:tag name="ROTATIONINTERVAL" val="2"/>
  <p:tag name="BUBBLESIZEVISIBLE" val="True"/>
  <p:tag name="CUSTOMCELLBACKCOLOR1" val="-657956"/>
  <p:tag name="GRIDOPACITY" val="90"/>
  <p:tag name="CHARTLABELS" val="0"/>
  <p:tag name="CORRECTPOINTVALUE" val="100"/>
  <p:tag name="FIBDISPLAYRESULTS" val="True"/>
  <p:tag name="SHOWBARVISIBLE" val="True"/>
  <p:tag name="COUNTDOWNSECONDS" val="10"/>
  <p:tag name="AUTOUPDATEALIASES" val="True"/>
  <p:tag name="CUSTOMGRIDBACKCOLOR" val="-2830136"/>
  <p:tag name="DISPLAYDEVICENUMBER" val="True"/>
  <p:tag name="RESETCHARTS" val="True"/>
  <p:tag name="ZEROBASED" val="False"/>
  <p:tag name="BACKUPSESSIONS" val="True"/>
  <p:tag name="MAXRESPONDERS" val="5"/>
  <p:tag name="USESCHEMECOLORS" val="True"/>
  <p:tag name="PARTLISTDEFAULT" val="0"/>
  <p:tag name="FIBNUMRESULTS" val="5"/>
  <p:tag name="RESPCOUNTERFORMAT" val="0"/>
  <p:tag name="BUBBLEVALUEFORMAT" val="0.0"/>
  <p:tag name="GRIDSIZE" val="{Width=800, Height=600}"/>
  <p:tag name="AUTOADJUSTPARTRANGE" val="True"/>
  <p:tag name="BACKUPMAINTENANCE" val="7"/>
  <p:tag name="CUSTOMCELLBACKCOLOR4" val="-8355712"/>
  <p:tag name="REALTIMEBACKUP" val="False"/>
  <p:tag name="CHARTVALUEFORMAT" val="0%"/>
  <p:tag name="CHARTCOLORS" val="0"/>
  <p:tag name="COUNTDOWNSTYLE" val="-1"/>
  <p:tag name="INCLUDEPPT" val="True"/>
  <p:tag name="CUSTOMCELLFORECOLOR" val="-16777216"/>
  <p:tag name="PARTICIPANTSINLEADERBOARD" val="5"/>
  <p:tag name="AUTOSIZEGRID" val="True"/>
  <p:tag name="BULLETTYPE" val="3"/>
  <p:tag name="FIBINCLUDEOTHER" val="True"/>
  <p:tag name="DELIMITERS" val="3.1"/>
  <p:tag name="POWERPOINTVERSION" val="14.0"/>
  <p:tag name="TASKPANEKEY" val="b856b376-bbc3-4ce4-8b60-9a0a15a80c7a"/>
  <p:tag name="TPFULLVERSION" val="4.3.2.120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80a0d360-bf6d-4c59-b99b-693f34bd3ac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a29a51fc-1382-441a-8b30-c2cbe5cfd5d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cc3e2ff5-f490-45f3-bd81-ecea4c0aec03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600dcc5e-2cca-4422-a110-9cf0e2b58d27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340d6269-cfdf-47d0-ab70-3136139812df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e2dbfa26-aae2-4b5a-828c-a7426324f302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2c661163-4028-43e3-a5ff-e74a04f1722a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7ab96050-5170-41a6-afc6-201d956d5dc9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df38d756-1a19-4b95-8535-a0e91939fbba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da25a6dd-b16e-4193-a0e2-50f1cc5c6d47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5870</TotalTime>
  <Words>1033</Words>
  <Application>Microsoft Office PowerPoint</Application>
  <PresentationFormat>On-screen Show (4:3)</PresentationFormat>
  <Paragraphs>23</Paragraphs>
  <Slides>13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Arial</vt:lpstr>
      <vt:lpstr>Gill Sans MT</vt:lpstr>
      <vt:lpstr>Tahoma</vt:lpstr>
      <vt:lpstr>Verdana</vt:lpstr>
      <vt:lpstr>Wingdings 2</vt:lpstr>
      <vt:lpstr>Solstice</vt:lpstr>
      <vt:lpstr>Differentiation Audience Response Questions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usf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Nonlinear Regression</dc:title>
  <dc:creator>kaw</dc:creator>
  <cp:lastModifiedBy>Autar Kaw</cp:lastModifiedBy>
  <cp:revision>269</cp:revision>
  <cp:lastPrinted>2023-09-07T17:46:34Z</cp:lastPrinted>
  <dcterms:created xsi:type="dcterms:W3CDTF">2007-03-08T14:59:05Z</dcterms:created>
  <dcterms:modified xsi:type="dcterms:W3CDTF">2023-09-07T18:50:10Z</dcterms:modified>
</cp:coreProperties>
</file>