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"/>
  </p:notesMasterIdLst>
  <p:sldIdLst>
    <p:sldId id="282" r:id="rId2"/>
    <p:sldId id="301" r:id="rId3"/>
    <p:sldId id="300" r:id="rId4"/>
  </p:sldIdLst>
  <p:sldSz cx="9144000" cy="6858000" type="screen4x3"/>
  <p:notesSz cx="9601200" cy="7315200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2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defTabSz="966646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1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defTabSz="966646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1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86082BD-6F96-4678-9D3C-F888629B7F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42" indent="-285708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33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66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99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232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65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97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630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ADC039-14D2-4CB2-9E00-B4AB3FFA961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C348DAD-E515-48BE-A6CC-DA2463433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83B6434-5154-417E-9E2E-22D4A9BB1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DEB1F8C6-2CAC-4449-A092-38A103903B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720B9340-334A-4785-B40D-E139ECDD2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78C871ED-FC88-45E4-9EA6-4BBF37AB4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42" indent="-285708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33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66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99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232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65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97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630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20A10C-C976-4A74-BF95-B89A886F6502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E6421EE3-9CF6-4129-942D-875E03D7CB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9CB0E5A-C0A6-4530-B620-346C4D212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C5317FD-A48A-4300-A9DE-981163244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42" indent="-285708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33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66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99" indent="-228567" defTabSz="9666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232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65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97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630" indent="-228567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A99BAF-5E8D-4D3D-8CE2-630ED6024E21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7C5B304-5C05-4E6A-B64D-56560D8B1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10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Differentiation</a:t>
            </a:r>
            <a:br>
              <a:rPr lang="en-US" altLang="en-US" sz="4400" b="1"/>
            </a:br>
            <a:r>
              <a:rPr lang="en-US" altLang="en-US" sz="2200" b="1"/>
              <a:t>A Slippery Slope - Jerks You Around - Accelerates Your Mind</a:t>
            </a:r>
          </a:p>
        </p:txBody>
      </p:sp>
      <p:pic>
        <p:nvPicPr>
          <p:cNvPr id="4100" name="Picture 6" descr="http://static.ddmcdn.com/gif/water-slide-5.jpg">
            <a:extLst>
              <a:ext uri="{FF2B5EF4-FFF2-40B4-BE49-F238E27FC236}">
                <a16:creationId xmlns:a16="http://schemas.microsoft.com/office/drawing/2014/main" id="{CF2A0C62-ECB1-49D7-9B99-C651981BE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384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75B0D-ECDE-4F02-93F2-19123BB0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CFD927A-455C-8DE5-23D8-035DADB96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428875"/>
            <a:ext cx="2590800" cy="2590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B6AC7D-C736-0D8F-83D2-F9DF0AB42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1170" y="2428875"/>
            <a:ext cx="1768381" cy="3429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8EB65FD-1050-4BDF-AB6C-12233BA3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/>
              <a:t>Acceleration of a rocket</a:t>
            </a:r>
          </a:p>
        </p:txBody>
      </p:sp>
      <p:pic>
        <p:nvPicPr>
          <p:cNvPr id="10243" name="Picture 2" descr="picture of rocket">
            <a:extLst>
              <a:ext uri="{FF2B5EF4-FFF2-40B4-BE49-F238E27FC236}">
                <a16:creationId xmlns:a16="http://schemas.microsoft.com/office/drawing/2014/main" id="{5E229692-B482-43BD-AFE3-75C8FEEAF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371600"/>
            <a:ext cx="2374900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91D3C76C-07C8-4839-8A28-AFB8F322B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5" name="Object 3">
            <a:extLst>
              <a:ext uri="{FF2B5EF4-FFF2-40B4-BE49-F238E27FC236}">
                <a16:creationId xmlns:a16="http://schemas.microsoft.com/office/drawing/2014/main" id="{1D7FDEC6-5A46-48CF-9CE8-D3342A5B4E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4648200"/>
          <a:ext cx="4895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482600" progId="Equation.3">
                  <p:embed/>
                </p:oleObj>
              </mc:Choice>
              <mc:Fallback>
                <p:oleObj name="Equation" r:id="rId4" imgW="2400300" imgH="482600" progId="Equation.3">
                  <p:embed/>
                  <p:pic>
                    <p:nvPicPr>
                      <p:cNvPr id="10245" name="Object 3">
                        <a:extLst>
                          <a:ext uri="{FF2B5EF4-FFF2-40B4-BE49-F238E27FC236}">
                            <a16:creationId xmlns:a16="http://schemas.microsoft.com/office/drawing/2014/main" id="{1D7FDEC6-5A46-48CF-9CE8-D3342A5B4E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648200"/>
                        <a:ext cx="48958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38AF0-2EC5-4A35-BD5D-DD368AB4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E602A84-7C2E-4F6C-9C13-B75304BCC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algn="ctr"/>
            <a:r>
              <a:rPr lang="en-US" altLang="en-US" b="1"/>
              <a:t>Oil Spill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EEC9CE-D9A2-413C-BD28-1BC0BB842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818313"/>
              </p:ext>
            </p:extLst>
          </p:nvPr>
        </p:nvGraphicFramePr>
        <p:xfrm>
          <a:off x="152400" y="4953000"/>
          <a:ext cx="8458199" cy="124301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9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98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98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81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Time (s 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5.0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Radius(m )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0.236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0.667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1.225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1.886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2.635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3.464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4.365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5.333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6.364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7.454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236" name="Picture 3" descr="nasa_summer_04%20038">
            <a:extLst>
              <a:ext uri="{FF2B5EF4-FFF2-40B4-BE49-F238E27FC236}">
                <a16:creationId xmlns:a16="http://schemas.microsoft.com/office/drawing/2014/main" id="{28BF3E5A-B16E-4234-9F98-D9B95E2A1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1371600"/>
            <a:ext cx="40290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42872-BB65-451C-B6FC-4BAACD02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5770</TotalTime>
  <Words>73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Gill Sans MT</vt:lpstr>
      <vt:lpstr>Tahoma</vt:lpstr>
      <vt:lpstr>Times New Roman</vt:lpstr>
      <vt:lpstr>Verdana</vt:lpstr>
      <vt:lpstr>Wingdings 2</vt:lpstr>
      <vt:lpstr>Solstice</vt:lpstr>
      <vt:lpstr>Equation</vt:lpstr>
      <vt:lpstr>Differentiation A Slippery Slope - Jerks You Around - Accelerates Your Mind</vt:lpstr>
      <vt:lpstr>Acceleration of a rocket</vt:lpstr>
      <vt:lpstr>Oil Spill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253</cp:revision>
  <cp:lastPrinted>2022-09-02T19:35:05Z</cp:lastPrinted>
  <dcterms:created xsi:type="dcterms:W3CDTF">2007-03-08T14:59:05Z</dcterms:created>
  <dcterms:modified xsi:type="dcterms:W3CDTF">2023-09-01T20:46:54Z</dcterms:modified>
</cp:coreProperties>
</file>