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4"/>
  </p:notesMasterIdLst>
  <p:sldIdLst>
    <p:sldId id="284" r:id="rId2"/>
    <p:sldId id="302" r:id="rId3"/>
    <p:sldId id="285" r:id="rId4"/>
    <p:sldId id="286" r:id="rId5"/>
    <p:sldId id="287" r:id="rId6"/>
    <p:sldId id="293" r:id="rId7"/>
    <p:sldId id="295" r:id="rId8"/>
    <p:sldId id="299" r:id="rId9"/>
    <p:sldId id="297" r:id="rId10"/>
    <p:sldId id="296" r:id="rId11"/>
    <p:sldId id="300" r:id="rId12"/>
    <p:sldId id="301" r:id="rId13"/>
  </p:sldIdLst>
  <p:sldSz cx="9144000" cy="6858000" type="screen4x3"/>
  <p:notesSz cx="9601200" cy="7315200"/>
  <p:custDataLst>
    <p:tags r:id="rId1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422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21A306B5-7AA5-4F92-B9DE-C0A53B317B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E8670D-89F2-475A-AC00-1295F928B29B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922C1562-D6B9-4864-B343-E57DBF31D0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801A84E4-D67A-4833-8BA2-CBCF2B9D51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Who is this artist?
https://www.polleverywhere.com/multiple_choice_polls/ExXXhx1qyHk4QpzVIWLfE?state=opened&amp;flow=Default&amp;onscreen=persist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B1A906-1E59-1E18-0A47-BB62E403B587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562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If for a real continuous function $$f(x), f(a)f(b)&amp;lt;0$$, then in the domain $$[a, b]$$ for $$f(x)=0$$, there is (are)
https://www.polleverywhere.com/multiple_choice_polls/bnr6MxGe822lAgxzsfa94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8C0E3C-1E59-8887-F856-58A88E3B0AE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145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velocity of a body is given by $$v(t)=5e^{-t}+4$$, where $$t$$ is in seconds and $$v$$ is in m/s. We want to find the time when the velocity of the body is $$6\\ \\text{m/s}$$. The equation form needed for bisection and Newton-Raphson methods is
https://www.polleverywhere.com/multiple_choice_polls/JGAs6pRhiCfsxIGfrMrUd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E10AD7-0E66-F260-C23E-3954CFDA397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411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To find the root of an equation $$f(x)=0$$, a student started using the bisection method with a valid bracket of $$[35,55]$$. At the end of the 2nd iteration, the smallest range for the absolute true error for the root of the equation is
https://www.polleverywhere.com/multiple_choice_polls/NLrCVC7x2RGOwTvQ38Fkz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2F203D-FE49-E6B8-4BCB-29A51DA64618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757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an equation $$f(x)=0$$, where $$f(x)$$ is real and continuous, using the bisection method, one starts with a valid bracket of $$[x_l,x_u]$$. The first estimate of the root is then $$\\displaystyle x_m = \\frac{x_l+x_u}{2}$$. If now $$f(x_l)f(x_m)=0$$,
https://www.polleverywhere.com/multiple_choice_polls/30UfTVtywDgPxaU2ZHeW2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02266F-128B-3066-109A-6B9C50DC6AC5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90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Name one pitfall of the bisection method of solving nonlinear equations
https://www.polleverywhere.com/free_text_polls/bMAg6MkqumkObJz1quMMT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EF7127-3664-9F45-D169-DC66351AE3A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42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formula for solving a nonlinear equation $$f(x)=0$$ by Newton Raphson Method is given by
https://www.polleverywhere.com/multiple_choice_polls/iFPnAi6HFyCOci53g9ZSd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A4D65E-469F-2B43-17F5-36BAD69F822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6285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$$f(x)=7x^6+11x+13$$, and if one wants to find a local minimum of the function, we would solve the equation in the following form for the Newton-Raphson method.
https://www.polleverywhere.com/multiple_choice_polls/FkiRCI9cmJ51guLZkr25N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38D7D3-B8AC-8FBB-6BAE-6E4FF429E01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034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Newton Raphson Method
https://www.polleverywhere.com/multiple_choice_polls/SEZ9KvN42LyA4LqQsN1ub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CA27C7-299B-923E-4FEC-ADBE4CA3ED34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7653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Newton-Raphson method of finding roots of nonlinear equations falls under the category of ___________ methods.
https://www.polleverywhere.com/multiple_choice_polls/aQ13Yl6lwKKPE8FbtcQNe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3322FA-8E5E-62AA-3FBB-7C0DCC8B755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2357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Name one pitfall of the Newton-Raphson method of solving a nonlinear equation.
https://www.polleverywhere.com/free_text_polls/CyM189FCK6MVJX1hFcKvD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D7FF27-1448-8B62-4999-FC90BCF565A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C8763A6-BB38-4D45-ADF9-86E70EC58A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2514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4400" b="1" dirty="0"/>
            </a:br>
            <a:r>
              <a:rPr lang="en-US" altLang="en-US" sz="6000" b="1" dirty="0"/>
              <a:t>Nonlinear Equations</a:t>
            </a:r>
            <a:br>
              <a:rPr lang="en-US" altLang="en-US" sz="6000" b="1" dirty="0"/>
            </a:br>
            <a:br>
              <a:rPr lang="en-US" altLang="en-US" sz="6000" b="1" dirty="0"/>
            </a:br>
            <a:r>
              <a:rPr lang="en-US" altLang="en-US" sz="4400" dirty="0"/>
              <a:t>Your nonlinearity confuses me</a:t>
            </a: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4400" b="1" dirty="0"/>
            </a:br>
            <a:endParaRPr lang="en-US" altLang="en-US" sz="4400" b="1" dirty="0"/>
          </a:p>
        </p:txBody>
      </p:sp>
      <p:sp>
        <p:nvSpPr>
          <p:cNvPr id="4099" name="Rectangle 4">
            <a:extLst>
              <a:ext uri="{FF2B5EF4-FFF2-40B4-BE49-F238E27FC236}">
                <a16:creationId xmlns:a16="http://schemas.microsoft.com/office/drawing/2014/main" id="{07626DB4-CFD0-482C-9D1A-3F014381D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0" name="Object 3">
                <a:extLst>
                  <a:ext uri="{FF2B5EF4-FFF2-40B4-BE49-F238E27FC236}">
                    <a16:creationId xmlns:a16="http://schemas.microsoft.com/office/drawing/2014/main" id="{390EE785-CBDA-45ED-8567-0D7A1B687BE4}"/>
                  </a:ext>
                </a:extLst>
              </p:cNvPr>
              <p:cNvSpPr txBox="1"/>
              <p:nvPr/>
            </p:nvSpPr>
            <p:spPr bwMode="auto">
              <a:xfrm>
                <a:off x="685800" y="3278819"/>
                <a:ext cx="8001000" cy="766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𝑒𝑥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100" name="Object 3">
                <a:extLst>
                  <a:ext uri="{FF2B5EF4-FFF2-40B4-BE49-F238E27FC236}">
                    <a16:creationId xmlns:a16="http://schemas.microsoft.com/office/drawing/2014/main" id="{390EE785-CBDA-45ED-8567-0D7A1B687B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278819"/>
                <a:ext cx="8001000" cy="7667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1" name="Object 2">
                <a:extLst>
                  <a:ext uri="{FF2B5EF4-FFF2-40B4-BE49-F238E27FC236}">
                    <a16:creationId xmlns:a16="http://schemas.microsoft.com/office/drawing/2014/main" id="{EDB69801-1B69-4417-81A5-D5650F327294}"/>
                  </a:ext>
                </a:extLst>
              </p:cNvPr>
              <p:cNvSpPr txBox="1"/>
              <p:nvPr/>
            </p:nvSpPr>
            <p:spPr bwMode="auto">
              <a:xfrm>
                <a:off x="3357113" y="4280305"/>
                <a:ext cx="2658374" cy="606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6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func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101" name="Object 2">
                <a:extLst>
                  <a:ext uri="{FF2B5EF4-FFF2-40B4-BE49-F238E27FC236}">
                    <a16:creationId xmlns:a16="http://schemas.microsoft.com/office/drawing/2014/main" id="{EDB69801-1B69-4417-81A5-D5650F327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7113" y="4280305"/>
                <a:ext cx="2658374" cy="6064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71E304-978A-48FF-B18F-56128011F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4890F3-7206-B6AF-7E9D-B04911F725E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05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26D2C59-AB3B-F292-1F6D-C3774F605D6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090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88B7953-C3AE-7CE9-8232-66085323880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353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CAFE399-4145-DBDC-ED71-148F6EDAC10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693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7A58173-C31E-3E00-EB72-215B41E99B79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49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E242A46-0095-28BF-EFEF-5EB543E8E6B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90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6B67A09-9BA2-BD33-6A68-F57060B45A7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106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02C3E94-D1BD-8AE3-26C3-D0F6BB79796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107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3210111-E8FC-1298-BF0F-F3B12CCA477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691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25DD00F-91B9-F1BF-A9EE-7173409078C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70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7C31CE-F4E6-4D84-341C-69C9D5C0300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4677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564ccc61-4822-4af6-9272-4c130aec428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5a838e6c-5821-4ebf-b3d1-8cf419c998a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51747711-2e6c-409b-8833-8d73c618c3d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9abe0b4-fc2f-40bb-86e7-f54b061e5af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f3afe2c-0b89-4bcd-a53b-cb0e8c44683f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4916743c-c854-4a3c-a870-7465f6008c0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10f68c7-9c6b-4f2a-a156-1d3d7829c5fc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ac117ac-bafe-45ce-beda-e3a9f221b2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0c8004f-9d8b-474e-9dae-6f12d0d92d4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4121780-96ab-4fb8-be46-b98b3b13191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f3d210b-a077-4790-b8e0-1188a5e1a03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5841</TotalTime>
  <Words>961</Words>
  <Application>Microsoft Office PowerPoint</Application>
  <PresentationFormat>On-screen Show (4:3)</PresentationFormat>
  <Paragraphs>27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Cambria Math</vt:lpstr>
      <vt:lpstr>Gill Sans MT</vt:lpstr>
      <vt:lpstr>Tahoma</vt:lpstr>
      <vt:lpstr>Verdana</vt:lpstr>
      <vt:lpstr>Wingdings 2</vt:lpstr>
      <vt:lpstr>Solstice</vt:lpstr>
      <vt:lpstr>      Nonlinear Equations  Your nonlinearity confuses me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264</cp:revision>
  <cp:lastPrinted>2022-09-11T16:05:08Z</cp:lastPrinted>
  <dcterms:created xsi:type="dcterms:W3CDTF">2007-03-08T14:59:05Z</dcterms:created>
  <dcterms:modified xsi:type="dcterms:W3CDTF">2023-09-14T19:04:11Z</dcterms:modified>
</cp:coreProperties>
</file>