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BB9F3-4E86-4B03-97FB-E6766B1E021E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0EF23-9F95-4EA1-BF2D-EEABEDD5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43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This is what you have been saying about your TI-30Xa
https://www.polleverywhere.com/multiple_choice_polls/nWTerqLAB3hLDoW8JGidi?display_state=chart&amp;activity_state=opened&amp;state=opened&amp;flow=Default&amp;onscreen=persist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1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5186B3-A8AF-4509-BD27-CAA75619ADE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22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74D5F-4616-8AE1-BCEF-248BD3AF6E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48BC6-325C-D578-ACAB-BCB4C132FE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D51A3-5159-F075-26D7-8C4D30B29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C7848-5116-3866-EB35-19CC4BE0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AC9D7-6879-6818-53E3-3673A0AF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5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BD02B-B16A-75DA-2699-6F4418B89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F6A6D-B6E0-FDB2-D4BC-5D275934F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54E6C-73AF-78E0-6EFB-7A4E729B9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FE38B-9B64-E6E3-4A3A-6B84C2214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4B039-2EDC-4269-C4E5-45D94906A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90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C2B59-FF04-6A2E-F1B5-BD591BB2C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E2A2C-7849-A6A2-AE8E-AE2C800F6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8053E-0E84-21E2-0E15-AC38BE33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2C5FA-426D-8621-E4F9-A0766E80A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EBBD2-8D0B-9CD0-8F69-CB72C09B0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2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72A53-BBDE-16D3-0F60-F3B9D086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C6967-0F6B-70A9-9B24-0E192BD82D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C89373-6C72-7AF5-898D-6409A067CC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170A1-27A5-B876-27CE-4E70B1C70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C9558-E931-ED5D-9555-002B82EE7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F3794-9A85-11A2-B016-18F5C894C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15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29A32-2701-D74A-99F2-8A8D6F0AC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D0266-E550-D2E8-4E9E-B1C3757C1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797969-2E6E-3D55-B90F-00FDE631E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C991F0-436E-DED0-BB15-6D17F34F64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63DCE-ABEE-936A-C91B-6A7C37D38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FEFD26-55C9-C821-5899-F8D80025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B21D2C-BFB6-2F15-2AEA-55E9C73D7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77A69-2500-FC11-043B-071B9300C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8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3840-EC04-A69D-1F8E-7F5C5DD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456E27-8F15-BCDF-B501-449917F6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659946-7B29-0B66-A594-65C96704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6CC9D-9EB1-5D9B-F0CD-97326A976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5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86AD30-BC6D-51BA-43BC-37736FB3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AE9AF-82F0-46F3-28AD-BC736235D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36A69-7DA2-DDFB-F54C-877B2ED9F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22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A25CD-644F-BD14-ED8B-67506C8D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490C3-6CF6-787B-431B-4F5CB17E9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10236-CDBF-F584-8251-1BCE52367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0D629E-5659-6EA8-22E1-B425E0C5F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C0E5E-BCDD-A23A-05FF-EC2396D6F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352080-E45B-C847-1B5F-5EE5554E8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5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861D1-B9C4-2006-3DCC-7840BEBF7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C25BAB-0EE6-84A3-C0F5-7D88ACAC5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D8F52-D148-EE27-ADA9-CB703B2AA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ABC5A-6DBF-08AB-AF9E-D3E4992A8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02178-2960-C136-D361-BF52947D1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FA6AB-28E5-E37D-357E-7083508E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833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CC0D-AC66-152B-C60F-5DE383A26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6118F-1F05-3611-F63A-B8D6D19D3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BE549-2566-C131-B0BB-780B3D4AB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290B0-200B-459B-15C2-1EDB3E184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89D36-B64D-7BA7-2214-713E3F51B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85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E83E3-ECD2-1E41-7F04-3F8F3A782B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31E422-87E7-98E3-8997-FEB553B00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9191F-E3BD-B485-C61A-F24C92967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C980B-A327-8BE3-3983-E549CFF7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0B38D-45C8-2183-ADC1-5EC09E72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42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D76D2F-C309-DADD-F578-404131B8A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58ED5-CF18-C791-A806-70B378776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89FDE-B814-5D6B-B93E-BCF3A04547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776C5-EB4F-4FDF-9598-F4232F0CAEB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FFA4B-7FB4-1BAC-F9D6-863872D9FE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E2F9B-7267-55B6-9173-2173611CF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EF72B-46EF-4D92-BBFC-BFA7B9E92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432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42A660-B12D-BCE6-E16B-185AFEF32E3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739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2a0826a-f116-45d9-9870-1980fdaae85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Autar Kaw</dc:creator>
  <cp:lastModifiedBy>Autar Kaw</cp:lastModifiedBy>
  <cp:revision>1</cp:revision>
  <dcterms:created xsi:type="dcterms:W3CDTF">2023-09-15T18:36:04Z</dcterms:created>
  <dcterms:modified xsi:type="dcterms:W3CDTF">2023-09-15T18:38:08Z</dcterms:modified>
</cp:coreProperties>
</file>