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5"/>
  </p:notesMasterIdLst>
  <p:sldIdLst>
    <p:sldId id="281" r:id="rId2"/>
    <p:sldId id="384" r:id="rId3"/>
    <p:sldId id="359" r:id="rId4"/>
    <p:sldId id="360" r:id="rId5"/>
    <p:sldId id="381" r:id="rId6"/>
    <p:sldId id="382" r:id="rId7"/>
    <p:sldId id="383" r:id="rId8"/>
    <p:sldId id="376" r:id="rId9"/>
    <p:sldId id="380" r:id="rId10"/>
    <p:sldId id="377" r:id="rId11"/>
    <p:sldId id="378" r:id="rId12"/>
    <p:sldId id="361" r:id="rId13"/>
    <p:sldId id="374" r:id="rId14"/>
  </p:sldIdLst>
  <p:sldSz cx="9144000" cy="6858000" type="screen4x3"/>
  <p:notesSz cx="9601200" cy="73152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159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6D4BBF-A10B-4F1C-8F8B-AD848104F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5EEBA7-7D36-4CA4-B63B-3AA46ADC28A3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2899DD4-4650-4BBC-B711-54B898726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D3A3B29-ED6E-488E-93EA-B5CAFC34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Dr. Kaw mentioned the song, Que Sera Que Sera. In the song, ten lyrics go as follows. When I was just a little boy I asked my father, "What will I be?". Which of these came to be true for Dr. Kaw?
https://www.polleverywhere.com/multiple_choice_polls/ngDBbf4yjyDjvZbyp4jOl?state=opened&amp;flow=Default&amp;onscreen=persist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E0B92-D9C9-66C3-BB88-44A4FDF13B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17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99C20FB-48F5-472C-BADB-2704B9ABA8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7265AA-DCA1-46DA-AEF7-489808E7D35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7F18F68C-24D5-4DEF-9DDE-643B243BB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8857BB9-E6FC-492C-8998-018F3FDE73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68E1F527-BF75-4424-99E1-DACE3C8A8E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CED75754-A66B-4D7E-B17D-FF2814B60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0652D267-BF71-49D0-A04F-2AB610EB4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8B6225-CB87-434B-9414-49AE61C4EF45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3\\frac{dy}{dx} + 2y = e^x,\\ y(0)=5$$
https://www.polleverywhere.com/multiple_choice_polls/PXn8SZ76zlE49ODWOh8KH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3C0120-0D5B-4B47-9C36-DAE3C47A473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92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3x^3\\frac{dy}{dx} + 2x^2y = e^x,\\ y(0)=5$$
https://www.polleverywhere.com/multiple_choice_polls/Ml5JrXdvCTc8q1pneBzEc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A45C82-0A5A-4E9D-A435-4CAAE84C1BD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56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3\\frac{dy}{dx} + 2y^2 = e^x,\\ y(0)=5$$
https://www.polleverywhere.com/multiple_choice_polls/PRl3ohV9hvOGPrlfdA0BW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FCF62E-9A89-4630-888D-1ABECE36159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54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Velocity of a body
https://www.polleverywhere.com/multiple_choice_polls/WNMY3b9YuFxi3sENhAB5N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5D94C3-6B0E-4438-9151-E28747E379C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3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solve $$y^\\prime = f(x,y),\\ y(0)=y_0$$, the Euler's method formula is given by ____________
https://www.polleverywhere.com/multiple_choice_polls/vhh6HC7mUUNcueiGBvqIx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87760F-B2C3-43B5-A3C1-15B56C90771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40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order of accuracy for a single step in Euler's method is
https://www.polleverywhere.com/multiple_choice_polls/gYAqzDvoXlANwfTmfp0Hw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028EE0-B0F8-44FD-BA9C-34E9FFBDB0C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67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order of accuracy from initial point to final point while using more than one step in Euler's method is
https://www.polleverywhere.com/multiple_choice_polls/YTapBIIGrhar9SaIqFJax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0E838E-EEA8-416E-8B56-F4C7473F9C1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0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AC11B8D-54C0-468B-A1FB-38A050921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295958-31D0-412A-86BA-0ABA82B52051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014E35D-8B4F-4084-9DDE-37CF861BD1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7ED122A-9987-4CB4-84D8-ADEA3C3F7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4C19F3-9C4B-4AF7-8EF3-CED970C9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7200" dirty="0"/>
              <a:t>Ordinary Differential Equations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FB192D6-27D7-4683-B60D-D6A3D3DD4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3820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dirty="0"/>
              <a:t>Everything is ordinary about them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4060-0BAF-404B-8D3B-A8828910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945A5C-ADFB-0347-D12D-854BE1B690F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35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841689F-8516-4BB1-9182-89BD41DFA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Physical Examples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3933EC-BF97-4C48-99BB-BDE5CA821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AC9A7F7-B44A-467F-97E0-9D656563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long will it take to cool the trunnion?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2C8D1078-0ADB-4418-ACBE-491A084E5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3D2377A4-C9CE-4F79-B696-E4ECBD6C8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5" name="Rectangle 6">
            <a:extLst>
              <a:ext uri="{FF2B5EF4-FFF2-40B4-BE49-F238E27FC236}">
                <a16:creationId xmlns:a16="http://schemas.microsoft.com/office/drawing/2014/main" id="{735C8CF8-EB29-471F-A448-36BAA1B0F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0246" name="Object 4">
            <a:extLst>
              <a:ext uri="{FF2B5EF4-FFF2-40B4-BE49-F238E27FC236}">
                <a16:creationId xmlns:a16="http://schemas.microsoft.com/office/drawing/2014/main" id="{FED24FEA-ACEC-40D7-98FE-DA9E7869DD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4724400"/>
          <a:ext cx="4800600" cy="139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310" imgH="393529" progId="Equation.3">
                  <p:embed/>
                </p:oleObj>
              </mc:Choice>
              <mc:Fallback>
                <p:oleObj name="Equation" r:id="rId4" imgW="1358310" imgH="393529" progId="Equation.3">
                  <p:embed/>
                  <p:pic>
                    <p:nvPicPr>
                      <p:cNvPr id="10246" name="Object 4">
                        <a:extLst>
                          <a:ext uri="{FF2B5EF4-FFF2-40B4-BE49-F238E27FC236}">
                            <a16:creationId xmlns:a16="http://schemas.microsoft.com/office/drawing/2014/main" id="{FED24FEA-ACEC-40D7-98FE-DA9E7869DD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724400"/>
                        <a:ext cx="4800600" cy="139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5">
            <a:extLst>
              <a:ext uri="{FF2B5EF4-FFF2-40B4-BE49-F238E27FC236}">
                <a16:creationId xmlns:a16="http://schemas.microsoft.com/office/drawing/2014/main" id="{7C253285-B72E-4345-8444-7091623763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9800" y="5030788"/>
          <a:ext cx="2209800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228600" progId="Equation.3">
                  <p:embed/>
                </p:oleObj>
              </mc:Choice>
              <mc:Fallback>
                <p:oleObj name="Equation" r:id="rId6" imgW="736600" imgH="228600" progId="Equation.3">
                  <p:embed/>
                  <p:pic>
                    <p:nvPicPr>
                      <p:cNvPr id="10247" name="Object 5">
                        <a:extLst>
                          <a:ext uri="{FF2B5EF4-FFF2-40B4-BE49-F238E27FC236}">
                            <a16:creationId xmlns:a16="http://schemas.microsoft.com/office/drawing/2014/main" id="{7C253285-B72E-4345-8444-7091623763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030788"/>
                        <a:ext cx="2209800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8" name="Picture 6">
            <a:extLst>
              <a:ext uri="{FF2B5EF4-FFF2-40B4-BE49-F238E27FC236}">
                <a16:creationId xmlns:a16="http://schemas.microsoft.com/office/drawing/2014/main" id="{6AE253E5-7368-460A-BA43-AAF1C0DD2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7" descr="shaftpicture">
            <a:extLst>
              <a:ext uri="{FF2B5EF4-FFF2-40B4-BE49-F238E27FC236}">
                <a16:creationId xmlns:a16="http://schemas.microsoft.com/office/drawing/2014/main" id="{024F00CA-AAAA-4E2E-A42C-403E7BCDC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DC3FCDA-D855-4B8C-9032-1ABA9860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E24A48-4645-B7C8-68B6-7FF2C6A730E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6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33F502-FF63-F723-8818-0B6C9E186CA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5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155150-2C1D-693A-55D3-3FD81CC86E7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82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026AAA-308E-D294-DCFE-68D3237E5D7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63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2CC329-C4BE-8077-7683-3BEDA84BEF6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83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2220CD-6095-FDE3-7B27-3845EA8166D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72CB741-2683-59D7-209F-072FB498510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19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0403391-F8E5-4774-BC0C-95992F8FE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A3220-8365-426F-A076-45E2DC82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1767f7c-f28f-4b10-b00f-4a44772d03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3ca568c-7274-4808-a6c1-34f018ff9f9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e15b9a3-f525-4c63-9654-70fb5e58843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bd0a078-890a-406e-bf24-af92fa1cf6e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1760abf-19f7-4d31-beb3-301e6b7b23c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842ca0f-49ec-4e6c-95d5-8e775f4e90b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33019dd-f558-4226-ba16-fb2dc5beff7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7b7ed80-1389-45a4-acea-a14f0e06b6a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6021</TotalTime>
  <Words>661</Words>
  <Application>Microsoft Office PowerPoint</Application>
  <PresentationFormat>On-screen Show (4:3)</PresentationFormat>
  <Paragraphs>29</Paragraphs>
  <Slides>13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Gill Sans MT</vt:lpstr>
      <vt:lpstr>Tahoma</vt:lpstr>
      <vt:lpstr>Verdana</vt:lpstr>
      <vt:lpstr>Wingdings 2</vt:lpstr>
      <vt:lpstr>Solstice</vt:lpstr>
      <vt:lpstr>Equation</vt:lpstr>
      <vt:lpstr>Ordinary Differential Equations</vt:lpstr>
      <vt:lpstr>PowerPoint Presentation</vt:lpstr>
      <vt:lpstr>Physical Examples</vt:lpstr>
      <vt:lpstr>How long will it take to cool the trunnion?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268</cp:revision>
  <cp:lastPrinted>2022-11-14T13:01:28Z</cp:lastPrinted>
  <dcterms:created xsi:type="dcterms:W3CDTF">2007-03-08T14:59:05Z</dcterms:created>
  <dcterms:modified xsi:type="dcterms:W3CDTF">2023-04-12T15:10:00Z</dcterms:modified>
</cp:coreProperties>
</file>