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63" r:id="rId2"/>
    <p:sldId id="404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</p:sldIdLst>
  <p:sldSz cx="9144000" cy="6858000" type="screen4x3"/>
  <p:notesSz cx="9601200" cy="7315200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CCFF"/>
    <a:srgbClr val="00CC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4662" autoAdjust="0"/>
  </p:normalViewPr>
  <p:slideViewPr>
    <p:cSldViewPr>
      <p:cViewPr varScale="1">
        <p:scale>
          <a:sx n="81" d="100"/>
          <a:sy n="81" d="100"/>
        </p:scale>
        <p:origin x="10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BA12D164-B48B-47D1-BBA4-922F529799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4B9DC0DA-EED0-42E8-AD52-FFAA92365BD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7A7C68AA-4DBD-44F9-B40C-D3FBF664A2E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BB6695AA-6B56-4B7C-AFC2-1FA07212CA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35C2720-CA84-4A7E-B193-3499F94E0B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35B7EE0-470C-4F5B-8DA3-D62154ACCA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6F3032C-231E-4AAD-BB35-8FFB9D4C4E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7EC0155-5CC8-4526-99F4-124FFE81D7B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CB8D53D-0722-4704-87B8-97290D4AAA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B9D0D50-7A84-4573-9339-874228AA2E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5C70B8F-382B-4643-81ED-3649C0571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BDC23A74-2604-46CA-8085-1A386E3F41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72C0C5C-23B9-411F-B521-A1A29B590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6B6A64-BB79-4520-95DF-9A694BBD3952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282EBFA0-5487-46F0-B484-818328E44D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4B079CE-FE16-4EF7-B3F4-12B2944F2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ratio of net worth of Rihanna to net worth of A$AP Rocky is approximately
https://www.polleverywhere.com/multiple_choice_polls/48Df31DfZuvoq15bzzTF7?display_state=instructions&amp;activity_state=opened&amp;state=opened&amp;flow=Engagement&amp;onscreen=persist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D0DC89-7878-F99C-FA34-986270B5069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2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the dot product of two vectors is negative, what is true?
https://www.polleverywhere.com/multiple_choice_polls/oNPihTAWsLz8bDbr6hK6V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80286-AE48-C3BE-8247-FC9A3C92BAD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two vectors u and v are orthogonal to each other, then u.v =
https://www.polleverywhere.com/multiple_choice_polls/xRVO8swWWNz8Xp5frykSk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8F122-EC32-903D-BD9F-C208B368E6B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8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Two straight lines are perpendicular to each other. The product of the slope of the two lines is
https://www.polleverywhere.com/multiple_choice_polls/DsTllmlKBkWURwm5X9SGG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0953F4-9EFD-6214-20E2-A422C47B7C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65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value of $$x$$ that satisfies $$f (x)=0$$ is called the
https://www.polleverywhere.com/multiple_choice_polls/HJKmZHMldMMrwP2RnKKy0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AAD6D-5ABC-BB01-2C96-E2FD862594C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41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quadratic equation has ______ root(s)
https://www.polleverywhere.com/multiple_choice_polls/3bMTZegCfKriIynjL0OPy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3117C-0D90-9EF7-EDF0-73B5306B4DA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30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a certain cubic equation, at least one of the roots is known to be a complex root. The total number of complex roots the cubic equation has is
https://www.polleverywhere.com/multiple_choice_polls/iYIfRrGcXclf3aN5GZW6X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93CD8-716E-D042-E7E4-A3FC8A17B94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92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roots the equation $$\\tan (x)=x$$ has is ____________.
https://www.polleverywhere.com/multiple_choice_polls/t7zkio1uxZwj8PU7aItBS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CA9D5-26A7-08A0-58CB-5117E804177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96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polynomial of order n has ______ zeros
https://www.polleverywhere.com/multiple_choice_polls/YJdg62SJYcubMxNSfVMM8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34755-8A9B-D9F2-B508-06FE4A4C931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11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velocity of a body is given by $$v (t)=5e^{-t}+4$$, where $$t$$ is in seconds and $$v$$ is in m/s. The velocity of the body is $$6$$ m/s at $$t =$$
https://www.polleverywhere.com/multiple_choice_polls/iIgjYK4ZyrtKUVIcLwvIT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147C39-54C0-D929-143F-C743BA548D8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55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significant digits in 2.30500 is
https://www.polleverywhere.com/multiple_choice_polls/DHwO7AUCPw8flDxKlmHuO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FA33E4-BCBB-CAE4-DB79-461EF99461F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75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the differential equation $$\\displaystyle \\frac{dy}{dx} + 3y = e^{-x},\\ y(0)=6$$ the variable $$x$$ is the ______ variable
https://www.polleverywhere.com/multiple_choice_polls/EgLK2FiXDBpTcULh7vKAd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2459E-6993-4003-B5F2-160FE61B88C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13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 the differential equation $$\\displaystyle \\frac{dy}{dx} + 3y = e^{-x},\\ y(0)=6$$ the variable $$y$$ is the ______ variable
https://www.polleverywhere.com/multiple_choice_polls/ZSU6xUNfxqHIGafq4Yd6d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DFE8EF-16C8-2158-1FE2-48A086B54B8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46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Ordinary differential equations can have these many dependent variables.
https://www.polleverywhere.com/multiple_choice_polls/FIhRgsIXNI4qzT1hsnzFg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7D49E-12ED-5D25-A93E-E1A471F29B1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98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Ordinary differential equations can have these many independent variables.
https://www.polleverywhere.com/multiple_choice_polls/rKAKRK8w3aceOVRXWFQLX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040C46-5E98-7D65-3DDD-BAC5F3F8101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62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differential equation is considered to be ordinary if it has
https://www.polleverywhere.com/multiple_choice_polls/QgI7GCR2jS02DpumFmdqu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BC3AE1-D5ED-B541-4467-C7D978BA8C4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21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+ 4y = e^x + 3,\\ y(0) = 5$$
https://www.polleverywhere.com/multiple_choice_polls/kgM1h9Sf4kA5pWcRPpqQm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C923AB-6716-6BC2-2A5B-23693D845A2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56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xy = e^x + 3,\\ y(0) = 5$$
https://www.polleverywhere.com/multiple_choice_polls/foPaSfoYRlvSA22x2hVMv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7AA503-A0CC-E4AC-E42C-A948939B8B8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13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2\\frac{dy}{dx} + y^2 = e^x + 3,\\ y(0) = 5$$
https://www.polleverywhere.com/multiple_choice_polls/cFvrakBsbRYBUqzfOpDoq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685EA-01EC-C0D4-0396-6BD4C1F8299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1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Answer the question on an ordinary differential equation below.
https://www.polleverywhere.com/multiple_choice_polls/7obSggNdJyDxdiM5vNZVV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FE8E7-F8E5-CC43-B488-3D44ADA0169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45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form of the exact solution to $$\\displaystyle 2\\frac{dy}{dx}+3y=e^{-x},\\ y(0)=5$$ is
https://www.polleverywhere.com/multiple_choice_polls/jMOPqh0v4150HNxdWQBH6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9136D6-D6B5-0045-7A37-DA8B6C76961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68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size of the matrix $$\\left[\\begin{matrix} 4 &amp; 6 &amp; 7 &amp; 8 \\\\ 9 &amp; 2 &amp; 3 &amp; 4 \\\\ 5 &amp; 6 &amp; 7 &amp; 8 \\end{matrix}\\right]$$ is
https://www.polleverywhere.com/multiple_choice_polls/62PwJhQMJvboPdEUcRJfy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433B4B-AD15-9FDD-A14D-B069C9764C6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50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$$c_{32}$$ entity of the matrix $$[C] = \\left[\\begin{matrix} 4.1 &amp;amp; 61 &amp;amp; 7 &amp;amp; 8 \\\\ 9 &amp;amp; 2 &amp;amp; 3 &amp;amp; 4 \\\\ 5 &amp;amp; 6.3 &amp;amp; 7.2 &amp;amp; 8.9 \\end{matrix} \\right]$$
https://www.polleverywhere.com/multiple_choice_polls/zJm3HGJDIFtp3jYMS10KP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32571-8B46-8EEB-6BD4-17E605013B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5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 3 &amp;amp; 6 &amp;amp; 2 \\\\ 5 &amp;amp; -9 &amp;amp; 3 \\end{matrix}\\right] \\ \\ [B] = \\left[\\begin{matrix} 2 &amp;amp; 7 &amp;amp; 3 \\\\ -8 &amp;amp; 9.2 &amp;amp; 6 \\end{matrix}\\right]$$ then if $$[C] = [A]+[B],\\ c_{12}=$$
https://www.polleverywhere.com/multiple_choice_polls/qeM6exaMUxYwSc8dyQyUV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960E6-4A2B-31F7-D979-B48006057CD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515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 3 &amp;amp; 6 &amp;amp; 2 \\\\ 5 &amp;amp; -9 &amp;amp; 3 \\end{matrix}\\right] \\ \\ [B] = \\left[\\begin{matrix} 2 &amp;amp; 6 &amp;amp; 3 \\\\ -8 &amp;amp; 9.2 &amp;amp; 7 \\end{matrix}\\right]$$ then if $$[C] = [A]-[B],\\ c_{23}=$$
https://www.polleverywhere.com/multiple_choice_polls/mMtciyPjyiildWUFKU1aT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747811-1104-AB03-A590-228F06E1D5C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99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square matrix [A] is lower triangular if
https://www.polleverywhere.com/multiple_choice_polls/vVj1yObnL7MHDsQ5PfxRc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52D89E-A4B3-F946-A24D-376774E55F0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289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square matrix [A] is upper triangular if
https://www.polleverywhere.com/multiple_choice_polls/AdyEXzOqNLEQsdDjSbk9l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56DEAB-48C2-C6A2-AD3E-7ECA0481797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418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An identity matrix $$[I]$$ needs to satisfy the following (CHECK ALL THAT APPLY)
https://www.polleverywhere.com/multiple_choice_polls/rsoMnZme7pmz4Bl3gA77Y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C2C4D6-D634-26FE-862C-69534DDCADE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35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$$[A] = \\left[\\begin{matrix}4 &amp;amp; -6 &amp;amp; 3 \\\\ 1 &amp;amp; 2 &amp;amp; -8 \\\\ 6 &amp;amp; -5 &amp;amp; -9 \\end{matrix}\\right],\\ [B] = \\left[\\begin{matrix} 4 &amp;amp; 3 \\\\ 9 &amp;amp; 7 \\\\ 4 &amp;amp; -5 \\end{matrix}\\right]$$ then if $$[C] = [A][B]$$, then $$c_{31}=$$_______
https://www.polleverywhere.com/multiple_choice_polls/JrcxDlz0QFYBB8Pwu9dWe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1B224-81CB-7248-56AB-10E2157C1C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239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following system of equations $$x+y=2$$ $$6x+6y=12$$ has _________ solution(s).
https://www.polleverywhere.com/multiple_choice_polls/p3Zfp3EUAzAtbsscTV5mL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8F033-0B63-74E6-B44B-B495F8ED683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400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velocity from the location vs time data of the body, the mathematical procedure used is
https://www.polleverywhere.com/multiple_choice_polls/OwWTiekifWL5nVdNcJb4k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74D88-494B-1DC9-8478-057BF4F43E0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128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definition of the derivative of a function $$f(x)$$ is
https://www.polleverywhere.com/multiple_choice_polls/aA2dWjQRO4v4wtRXM8aIZ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604BEC-948F-BA4B-E340-0A807F1FE43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00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exact derivative of $$f(x) = x^3$$ at $$x=5$$ is most nearly
https://www.polleverywhere.com/multiple_choice_polls/kTinhvSdVEexmbIhV9kWF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28702D-BE43-7B26-F9D6-B63D39E1830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653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 y = \\sin(2x), \\displaystyle \\frac{dy}{dx}$$ at $$x = 3$$ is _______
https://www.polleverywhere.com/multiple_choice_polls/zTRxjyFJtVTt6m22id3Xf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066EC0-C020-6421-00B9-82AFEBD3052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163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find the velocity from acceleration vs time data, the mathematical procedure used is
https://www.polleverywhere.com/multiple_choice_polls/WDIevIvBAO2MZoSrbEaNn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7A2523-4AD7-BA65-61D3-A1B40D8A69B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325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Physically integrating $$\\displaystyle \\int_a^b f(x)dx$$ means finding the
https://www.polleverywhere.com/multiple_choice_polls/mVlM0DhbCg25SgyHasji4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D05037-81C9-B2BC-C2E6-FD378DF9C13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106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value of the integral $$\\displaystyle \\int x^2dx$$
https://www.polleverywhere.com/multiple_choice_polls/GOFr3ongZMtYX2hHZK2Sr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A5453-848C-0E71-81C5-92F30748457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894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^a_0f(x)dx$$
https://www.polleverywhere.com/multiple_choice_polls/27dPbVXowIThkba2goYwV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6081B-BE63-FE56-A0B6-867BDBCE642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980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^b_af(x)dx$$
https://www.polleverywhere.com/multiple_choice_polls/FD2EaxC5QK84i4zDOVqaD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D97721-CF01-39EB-2DA2-C4D791B045A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940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$$f(x)$$ vs $$x$$ curve, and the magnitude of the areas as shown, the value of $$\\displaystyle \\int ^0_bf(x)dx$$
https://www.polleverywhere.com/multiple_choice_polls/28t3L7fH57SdCCO5Lc52d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FD634-9739-8B9A-228D-8017613163E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554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independent variable(s) for partial differential equations is more than or equal to _____.
https://www.polleverywhere.com/multiple_choice_polls/dpxoxg3r71EYkx8Gwv1lB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23A74-2604-46CA-8085-1A386E3F41BD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E592CD-C47C-A8BC-1CBF-1CB7E71526B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7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09EEFE-D778-48A1-B441-22E51857D3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DF004-75BD-46B7-A948-3E51A7F31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FCACE9-5766-49A9-B558-9C1406EBF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CDED4-3C08-4BC8-B92C-BF48766BA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55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5D9E9-76FB-488F-93CD-C56B61517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6E791-28BB-4546-AE00-220AD75A1C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C8C55D-8643-4D4A-9DED-A12FB7859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A405E-5F99-4BA1-99E6-9AC42A098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77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E48ED9-277B-47C4-B0E8-ACA466C60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D8DFEF-112E-4ED0-82B1-BFB92A16A8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F15EC2-74A5-419D-8FC5-8F958DDDF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428E-A6EB-4623-BF72-4FE5821EE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54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E715C-A689-40F9-AEE3-56517F752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2E17A-50C8-4038-9988-13D87165E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9B386-CA9E-4E75-87DB-3BF23DF23E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F45F6-9F47-400E-A079-CA9F22CBD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07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E9E2DF-85D1-4CD4-A959-DA3EFE92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C7143DE-B520-4FF3-8E04-FBCB191EE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52C656-2A16-4AAD-91A5-B2F42994DF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00763-B582-4C9D-9C94-EBFE4FEDC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1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ED7734-E8FD-4BBA-A2CB-F9E5BDE40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CA74A7-2B38-4F2C-B6ED-E972719839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A2880C-7D38-4389-8A72-4A67562160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FF40C-227C-479B-B3A3-5F3D8C6C0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25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253A1C-A41B-453D-AC65-C3C61B0DEE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CF59A9-1232-453F-9038-0ADBA3A16E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BA369A-4314-431C-924B-6FCCEC4F1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F9D39-355D-4899-B745-D1872EBC8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44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F865CF-1D8F-4A34-A4AC-9DFB6D203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1DBC4-FE55-4741-BBA9-9C4EBECDC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9E312-8093-4244-A10F-B95521DB8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9000-9E56-42D1-899A-CFAFFE7435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87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692DA-B4CE-4B2D-98F4-9C65B9E20F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017E7-26E0-4F7D-99F1-CF0F5E175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013DC-CE94-4B4B-8D80-B9757E0595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AEC65-A08E-4BC2-8141-B22E584A7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00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228846-6EE7-4512-852F-E37238D38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CA378-6C51-4533-9FDA-F09840327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8EA8A4-4207-49E3-BAFE-64C75548B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A358-F001-49E0-955F-D84721085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28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18E16E-5723-4C24-A548-79690C2B2A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A309AB-01A3-4D89-8220-C2B5C9AD15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5D8A6C-CEFF-4591-AB1F-50DD405A1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CC5F3-690D-449E-84C3-F85C019597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14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E2FFB-1D1C-4174-AF6F-2601F9EDB1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3F98F6-9D90-4140-AC95-61CDC7CE0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7CBCBD-30EE-40F7-8385-BCA8E6EE2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EDBE8-D048-4C63-8E18-4F8E19417F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454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2A58FE5-CBEE-4A0B-AFB9-CC60C879D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7E6B6D6-5AD1-4EDD-9E48-DB77DD4B78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97859C-9A02-41A5-9C03-C4A1A3172C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341D3-00A6-4143-AEFA-B371A005C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6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rgbClr val="FFFFFF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26DC92-58B6-40B8-BAF8-BF9F9D4CC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E11362-2218-4DF7-8C4E-E5F863D8E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D46B35-DD45-4C76-82AE-44FCCD5298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BF11E0-2EFF-4B38-A49F-B7D23C1FAC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D92BD1-6855-469E-BB76-8AF7E0844A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02233F2-43E6-433D-B9C2-AAF604BC6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609600" indent="-609600" algn="l" rtl="0" eaLnBrk="0" fontAlgn="base" hangingPunct="0">
        <a:spcBef>
          <a:spcPct val="20000"/>
        </a:spcBef>
        <a:spcAft>
          <a:spcPct val="0"/>
        </a:spcAft>
        <a:buAutoNum type="alphaUcPeriod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533400" algn="l" rtl="0" eaLnBrk="0" fontAlgn="base" hangingPunct="0">
        <a:spcBef>
          <a:spcPct val="20000"/>
        </a:spcBef>
        <a:spcAft>
          <a:spcPct val="0"/>
        </a:spcAft>
        <a:buAutoNum type="alphaUcPeriod"/>
        <a:defRPr sz="2800">
          <a:solidFill>
            <a:schemeClr val="tx1"/>
          </a:solidFill>
          <a:latin typeface="+mn-lt"/>
        </a:defRPr>
      </a:lvl2pPr>
      <a:lvl3pPr marL="1371600" indent="-4572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752600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20980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8AD2C5-A406-47FD-8584-4AB1C75A4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FE Exam Tutorial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C65DAF1F-4EAF-4EDC-91AF-9837877C1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62484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AutoNum type="alphaUcPeriod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AutoNum type="alphaUcPeriod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http://fe.eng.usf.edu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89F252-8061-3C97-4ABF-9009DD2F5E7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777FF3-864D-CF80-75D1-39336D4A368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0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5F017B-93A5-86A6-AFC6-FDEEF8F9AE3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69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ADE877-5010-4DB8-81B3-139583C95B7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9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33CC43-DEF9-D357-DB00-B8DCA1F77A3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5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E6809F-C019-682B-DFD0-018F5B61933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1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F1C662-B163-5E06-E2F5-5F4116C3BAD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2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63D17-2D14-C495-DDBD-4A51E5E2241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18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5749E1-640A-0B22-E3E0-ECAEED86EB6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3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33B09E-C94A-9162-5A21-B4A72DDAD6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6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82C460-FDAA-4918-DCF2-593C92F8FD9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0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14FDA8-BEED-D34C-E36B-21C211697DA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94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EB3B2A-A7E9-1409-4DFC-D6901DA29B5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51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42CBA1-3711-B8B9-EC42-AD1F383800D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424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BA5406-C7A5-DA3A-3CE8-D32C6F285B1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B86C40-DDB3-8EAA-1884-A2E66130A5F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27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BB8995-29E1-1BB7-4F3A-9BAE035719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61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5C8EAE-9C42-06B4-F0E3-4775F6305D2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20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F3D2FA-1AA5-E32B-1E54-149792EF9D4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24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15BC40-E971-A425-5AA6-B83EB1FE628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12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16774F-C001-8B11-CF72-016E8207CD1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6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3868B-74DF-C64C-4DDC-56D0CEC34D4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44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B33093-0792-B3F5-F85D-E40679B2AFE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490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7CDD4-9E7B-2C78-DF83-7021C0FD7E3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3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0046B6-C168-0345-AD90-D09F021AFDB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29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5BFFDE-4076-68A8-2CF8-FE5BD03F933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8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5E88AE-4385-DBE7-1401-7C19FDF5927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20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F148D0-B0E5-8827-9C21-C3C02FF6F70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57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DF9543-2DA7-1131-A222-E9BF9E692BB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2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744E4A-B725-566D-6194-3D3EF8F79CA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67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5471CC-E7E8-E240-4E70-A5EE9A4439A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00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1F80BD-41BB-CBCC-6916-50292F66711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89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2C0EC1-05D1-74EB-5004-BA12B76CF1E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68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6019BE-5A17-4E62-370D-40C4E84AD40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82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857B44-EC00-944E-977A-BF232CE9130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81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F393E3-663C-BD58-84AA-2025AEAF9E2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044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320815-EA5B-D759-53D6-7381E614C85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88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EAD6F5-A787-3180-BF8D-DA93CF8543D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23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35F9DD-CC4D-5911-55EB-DC2CCB8E963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21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1BC890-861B-5F1C-11D5-DF35EE9C2E8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10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8F2BDD-A10E-1D0B-C89D-06C14B40492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697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VERSION" val="11.0"/>
  <p:tag name="DELIMITERS" val="3.1"/>
  <p:tag name="SHOWBARVISIBLE" val="True"/>
  <p:tag name="EXPANDSHOWBAR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POWERPOINTVERSION" val="14.0"/>
  <p:tag name="TASKPANEKEY" val="4ab04ac9-eb50-4d28-8704-b67991f622f7"/>
  <p:tag name="WASPOLLED" val="A084DD25C3484A1389A483AB5A44A98E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b86b05a-3bb0-4310-9eb6-ce99d9893c3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5097808-c268-44a1-95aa-7bcad64797f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65c27fe-9118-4055-89ab-bb14e97112d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d1c4fb8-2160-4b29-a092-63da7775038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6f0280c-4772-496e-b8b8-3b33f20aa24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15374f2-621a-451c-b1b9-4c5f16fb13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d6d6abb-5363-4080-9c5e-5f7c538e9d9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dd57667-0a49-4a0f-94c3-7ca4c82e269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8e68be3-99c5-4cb6-bf95-94bd94efe07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b579771-7acb-43f0-9531-f4be8a0882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7b75b38-9b0a-4bfe-8e2f-01b80b14b7b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31d3a43-b1c8-4d78-9f63-8ce039adbe0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3993384-8238-4d97-b7a1-85282aa15e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1829270-9906-49fb-96d6-1027771072f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7b94b89-bd79-42e2-958c-d2b0d821522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7140a68-c869-49a4-a58c-5158f534964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fd0af50-6bdc-42fa-8d41-74e51debd5a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54ac345-83fa-4b15-b831-7873e1bc159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5252dc4-a1aa-4e2f-aa19-098f5bbf420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5fdbc16-cb66-46e8-ac0d-0569e4754f7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e384921-dfd5-43fd-8e31-043ffb906a7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b9b87f9-433e-487a-a3ba-cb5c63fae09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913c542-954b-4d05-a33f-e96d8b27fea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883e995-f66a-490a-b09a-79cf7a419a4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2cce4be-1fc9-4825-b45a-30c935784e0f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ea537c9-12af-45d9-825e-5b382928b2b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b4b9eb5-991c-4c27-9976-b45e58c83ab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14e0b8e-3050-4943-9ce3-a7e861c9858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c90cd77-7780-4f11-b6a2-3a8b3814fad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0ea777e-b36d-49ab-9ace-44626835f47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b51c0d7-0c6c-42a9-9d8a-06946ac18b8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a1bfbb4-4cc6-4db0-8336-fb38ad10ae9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3243562-b1d1-4cc6-afcf-358f9db9cfa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432ec5a-82da-48a2-9f7c-a91483cc72f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ed019f7-21f9-4288-9d63-48efc96d05b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38a1a7b-09fe-446b-a683-f177bc7c857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cc9ea41-9527-4d6a-8a6c-c82b5fb0988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6d2c58c-16a0-4a05-a0f1-dfb7332b9ac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89f1d0d-2f7d-4d6e-bad8-4a583db68bc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bf64e2a-ce33-4714-96bc-65f277bc98b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5536042-4961-4fc7-8318-348f0f05d383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</TotalTime>
  <Words>3217</Words>
  <Application>Microsoft Office PowerPoint</Application>
  <PresentationFormat>On-screen Show (4:3)</PresentationFormat>
  <Paragraphs>85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Tahoma</vt:lpstr>
      <vt:lpstr>Default Design</vt:lpstr>
      <vt:lpstr>FE Exam Tutorial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Autar Kaw</dc:creator>
  <cp:lastModifiedBy>Autar Kaw</cp:lastModifiedBy>
  <cp:revision>129</cp:revision>
  <cp:lastPrinted>2022-09-04T21:55:19Z</cp:lastPrinted>
  <dcterms:created xsi:type="dcterms:W3CDTF">2008-01-18T00:25:06Z</dcterms:created>
  <dcterms:modified xsi:type="dcterms:W3CDTF">2024-01-31T22:49:14Z</dcterms:modified>
</cp:coreProperties>
</file>