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6"/>
  </p:notesMasterIdLst>
  <p:sldIdLst>
    <p:sldId id="406" r:id="rId2"/>
    <p:sldId id="422" r:id="rId3"/>
    <p:sldId id="423" r:id="rId4"/>
    <p:sldId id="424" r:id="rId5"/>
  </p:sldIdLst>
  <p:sldSz cx="9144000" cy="6858000" type="screen4x3"/>
  <p:notesSz cx="9601200" cy="7315200"/>
  <p:custDataLst>
    <p:tags r:id="rId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>
        <p:scale>
          <a:sx n="90" d="100"/>
          <a:sy n="90" d="100"/>
        </p:scale>
        <p:origin x="1404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0050" y="522288"/>
            <a:ext cx="3717925" cy="278765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QB. Who is this artist?
https://www.polleverywhere.com/multiple_choice_polls/9AGFOd5pzZyGp826yur8N?state=opened&amp;flow=Default&amp;onscreen=persist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FE9798-1ACB-D648-639F-715B313D387F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0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number of significant digits in 2.30500 is
https://www.polleverywhere.com/multiple_choice_polls/G2YQvAszin3SMMPKV6HaO?state=opened&amp;flow=Default&amp;onscreen=persist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2E2603-42DA-673B-59B2-4EE5D67986A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63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Two ice cubes are floating in the water in a cylindrical glass. After the ice melts, will the water level be:
https://www.polleverywhere.com/multiple_choice_polls/x3l8gOdybmxofyWPHDCMz?state=opened&amp;flow=Default&amp;onscreen=persist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556405-E8D0-457B-B83C-2104F035AD1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97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53615" y="1295400"/>
            <a:ext cx="7633185" cy="1066003"/>
          </a:xfrm>
        </p:spPr>
        <p:txBody>
          <a:bodyPr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2">
                    <a:satMod val="130000"/>
                  </a:schemeClr>
                </a:solidFill>
              </a:rPr>
              <a:t>Using Poll Everywhere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1033865" y="4191000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/>
              <a:t>January 20, 2023</a:t>
            </a:r>
          </a:p>
          <a:p>
            <a:pPr algn="ctr" eaLnBrk="1" hangingPunct="1"/>
            <a:endParaRPr lang="en-US" altLang="en-US" sz="1400" dirty="0"/>
          </a:p>
          <a:p>
            <a:pPr algn="ctr" eaLnBrk="1" hangingPunct="1"/>
            <a:endParaRPr lang="en-US" altLang="en-US" sz="1400" dirty="0"/>
          </a:p>
          <a:p>
            <a:pPr algn="ctr" eaLnBrk="1" hangingPunct="1"/>
            <a:endParaRPr lang="en-US" altLang="en-US" sz="1400" dirty="0"/>
          </a:p>
          <a:p>
            <a:pPr algn="ctr" eaLnBrk="1" hangingPunct="1"/>
            <a:r>
              <a:rPr lang="en-US" altLang="en-US" sz="1400" dirty="0"/>
              <a:t>Autar Kaw</a:t>
            </a:r>
          </a:p>
          <a:p>
            <a:pPr algn="ctr" eaLnBrk="1" hangingPunct="1"/>
            <a:r>
              <a:rPr lang="en-US" altLang="en-US" sz="1400" dirty="0"/>
              <a:t>http://AutarKaw.com</a:t>
            </a:r>
            <a:endParaRPr lang="en-US" altLang="en-US" sz="12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720E99-ECAD-9E37-B118-1065A65E1A1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8A08C-12A8-FA06-6485-52BEB22F707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9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642A16-180F-2116-7407-BDAD186C62D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2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1ec47e7-549f-4488-81df-bb06a629ead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b890bcf-569c-4949-acb1-ce1d274469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8bb17fa-912b-4654-91e2-c475311a122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5592</TotalTime>
  <Words>237</Words>
  <Application>Microsoft Office PowerPoint</Application>
  <PresentationFormat>On-screen Show (4:3)</PresentationFormat>
  <Paragraphs>14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Gill Sans MT</vt:lpstr>
      <vt:lpstr>Verdana</vt:lpstr>
      <vt:lpstr>Wingdings 2</vt:lpstr>
      <vt:lpstr>Solstice</vt:lpstr>
      <vt:lpstr>Using Poll Everywhere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279</cp:revision>
  <cp:lastPrinted>2023-01-17T21:11:05Z</cp:lastPrinted>
  <dcterms:created xsi:type="dcterms:W3CDTF">2007-03-08T14:59:05Z</dcterms:created>
  <dcterms:modified xsi:type="dcterms:W3CDTF">2023-01-20T15:47:37Z</dcterms:modified>
</cp:coreProperties>
</file>