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custDataLst>
    <p:tags r:id="rId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75E7CAEA-1CB4-45A5-AE91-A8410DA9BCD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81B4CD06-E4CC-45BC-AE92-29E7F3B32F1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0DB0281C-1E34-4CD6-9526-70ED3D46686B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8917" name="Rectangle 5">
            <a:extLst>
              <a:ext uri="{FF2B5EF4-FFF2-40B4-BE49-F238E27FC236}">
                <a16:creationId xmlns:a16="http://schemas.microsoft.com/office/drawing/2014/main" id="{2FC0B374-AD5E-49A6-8782-FDC9EF5A7F0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8918" name="Rectangle 6">
            <a:extLst>
              <a:ext uri="{FF2B5EF4-FFF2-40B4-BE49-F238E27FC236}">
                <a16:creationId xmlns:a16="http://schemas.microsoft.com/office/drawing/2014/main" id="{50AB07AA-0ACE-41CD-A7D7-2F65A276D9F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9" name="Rectangle 7">
            <a:extLst>
              <a:ext uri="{FF2B5EF4-FFF2-40B4-BE49-F238E27FC236}">
                <a16:creationId xmlns:a16="http://schemas.microsoft.com/office/drawing/2014/main" id="{17CAD265-0883-4BEC-ADB9-ADF84B1B95F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BFB63BB3-5FEA-496A-9013-04381B93CAC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id="{31E93300-45FC-49BE-9A1C-8461D25E4BA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4A975E1-FAD7-454A-8F4D-E66A2B153F45}" type="slidenum">
              <a:rPr lang="en-US" altLang="en-US"/>
              <a:pPr>
                <a:spcBef>
                  <a:spcPct val="0"/>
                </a:spcBef>
              </a:pPr>
              <a:t>1</a:t>
            </a:fld>
            <a:endParaRPr lang="en-US" altLang="en-US"/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0935DCDA-D508-4DF0-9FC0-EF117A83F4C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E38538FB-6510-42B9-AA5E-F34406239F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8AB90EC6-02A4-4C25-8E70-80339CD85C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EA7C35D-EF7B-452C-8D09-0D05B4FB87B4}" type="slidenum">
              <a:rPr lang="en-US" altLang="en-US"/>
              <a:pPr>
                <a:spcBef>
                  <a:spcPct val="0"/>
                </a:spcBef>
              </a:pPr>
              <a:t>2</a:t>
            </a:fld>
            <a:endParaRPr lang="en-US" altLang="en-US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13C73276-F310-47DE-8B51-CA4F5D12291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A7DCC409-78F5-48D4-9B02-CCD35EBCBA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09CABDDF-E4F4-44B2-9B55-7E75450AB55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30D31D6-854F-4699-82E1-63BEE3F82DB9}" type="slidenum">
              <a:rPr lang="en-US" altLang="en-US"/>
              <a:pPr>
                <a:spcBef>
                  <a:spcPct val="0"/>
                </a:spcBef>
              </a:pPr>
              <a:t>3</a:t>
            </a:fld>
            <a:endParaRPr lang="en-US" altLang="en-US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2AE60587-D225-48B3-B12C-48CC0AFD71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A40397CD-C4F4-446E-A51E-B7771F48F5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31A6472D-E791-488A-B8F1-E167FA1481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FAA4DED-5BF2-4663-A38A-9267A8C82C7A}" type="slidenum">
              <a:rPr lang="en-US" altLang="en-US"/>
              <a:pPr>
                <a:spcBef>
                  <a:spcPct val="0"/>
                </a:spcBef>
              </a:pPr>
              <a:t>4</a:t>
            </a:fld>
            <a:endParaRPr lang="en-US" altLang="en-US"/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D2FAD5B3-1038-41CB-9759-92DCE215DD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18A367B7-EF1C-4787-8D1C-3E2A8D2CCB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03273A3E-6E77-4473-A5F1-303A434601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EA50F60-5618-4E50-9C24-6BB1B4FF6D86}" type="slidenum">
              <a:rPr lang="en-US" altLang="en-US"/>
              <a:pPr>
                <a:spcBef>
                  <a:spcPct val="0"/>
                </a:spcBef>
              </a:pPr>
              <a:t>5</a:t>
            </a:fld>
            <a:endParaRPr lang="en-US" altLang="en-US"/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33D1CD95-7DBF-4E05-BAC7-413446B0CE8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367A47EC-16E4-4838-A440-DB4CA5AF15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85888FD0-7ED6-47F3-A890-5D36B85628B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FD66C4C-A224-44F9-8318-B2264D8D6C70}" type="slidenum">
              <a:rPr lang="en-US" altLang="en-US"/>
              <a:pPr>
                <a:spcBef>
                  <a:spcPct val="0"/>
                </a:spcBef>
              </a:pPr>
              <a:t>6</a:t>
            </a:fld>
            <a:endParaRPr lang="en-US" altLang="en-US"/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F8400C90-E4BF-4184-ACE4-E588EFEB630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E7889AC5-26AF-4556-B14F-33007DBC9D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102240" y="2386744"/>
            <a:ext cx="693952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5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1396" y="4352544"/>
            <a:ext cx="5101209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19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6D9205-936F-4634-A9CD-F9718858388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45041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2649FB-5759-4FE4-AFFA-885378A89E6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6753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106424" y="2386744"/>
            <a:ext cx="6940296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5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1396" y="4352465"/>
            <a:ext cx="5101209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900">
                <a:solidFill>
                  <a:schemeClr val="tx1"/>
                </a:solidFill>
              </a:defRPr>
            </a:lvl1pPr>
            <a:lvl2pPr marL="45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652B38-AF7E-4DC5-8AAB-1178E1BEE35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8804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2239" y="2638044"/>
            <a:ext cx="3288023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737" y="2638044"/>
            <a:ext cx="3290516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694F6F-85F0-4AB3-BFCD-3F9946A4D7D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5872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2239" y="2313434"/>
            <a:ext cx="3288024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2239" y="3143250"/>
            <a:ext cx="3288024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3737" y="3143250"/>
            <a:ext cx="3290516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753737" y="2313434"/>
            <a:ext cx="329051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B80464-77F5-4BD7-B23F-84E41846B89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3321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D707EA-08F9-412B-8409-A324AA633D8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4390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33B0FA-89E3-4EC3-B23F-F0A55D9D1DF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5691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703" y="2243829"/>
            <a:ext cx="3290594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2060" y="804672"/>
            <a:ext cx="361188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8"/>
            <a:ext cx="284607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640703" y="6236208"/>
            <a:ext cx="3806398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48DCCC-527A-4F69-B7BB-0BD0CCF3189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1803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571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080" y="2243828"/>
            <a:ext cx="3291840" cy="1143000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2000" y="-42172"/>
            <a:ext cx="4576573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9"/>
            <a:ext cx="284607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40080" y="6236208"/>
            <a:ext cx="3803904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515DD8-09EE-4DD3-9337-EE5D775F9E2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8182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00D505-6D4B-4211-A767-C16C5DC1F84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3935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9834" y="937260"/>
            <a:ext cx="1053966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6046" y="937260"/>
            <a:ext cx="4716174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0CB3C9-56EA-44F8-9FD3-7074979ED89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4929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606045" y="964692"/>
            <a:ext cx="5937755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6045" y="2638045"/>
            <a:ext cx="5937755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78943" y="6238816"/>
            <a:ext cx="2065310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2239" y="6236208"/>
            <a:ext cx="4556664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4011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A3B80464-77F5-4BD7-B23F-84E41846B89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7" name="Picture 6" descr="cirrus1">
            <a:extLst>
              <a:ext uri="{FF2B5EF4-FFF2-40B4-BE49-F238E27FC236}">
                <a16:creationId xmlns:a16="http://schemas.microsoft.com/office/drawing/2014/main" id="{32D60C04-174D-4ED1-8124-1BE23BEF953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126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6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44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28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30E484A6-D2E3-4068-A5E3-E2C2D4F5276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57200" y="331787"/>
            <a:ext cx="7772400" cy="1470025"/>
          </a:xfrm>
        </p:spPr>
        <p:txBody>
          <a:bodyPr/>
          <a:lstStyle/>
          <a:p>
            <a:pPr eaLnBrk="1" hangingPunct="1"/>
            <a:r>
              <a:rPr lang="en-US" altLang="en-US" b="1"/>
              <a:t>A Sad Story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8AE8CDE3-FC12-44E5-8DB4-0B33177E473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133600" y="4038600"/>
            <a:ext cx="4876800" cy="1752600"/>
          </a:xfrm>
        </p:spPr>
        <p:txBody>
          <a:bodyPr/>
          <a:lstStyle/>
          <a:p>
            <a:pPr eaLnBrk="1" hangingPunct="1"/>
            <a:r>
              <a:rPr lang="en-US" altLang="en-US"/>
              <a:t>Bad things happen to good people, if you consider me to be good</a:t>
            </a:r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53B96526-CEEF-48BA-91BE-9FB19828F5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534400" cy="1143000"/>
          </a:xfrm>
        </p:spPr>
        <p:txBody>
          <a:bodyPr/>
          <a:lstStyle/>
          <a:p>
            <a:pPr eaLnBrk="1" hangingPunct="1"/>
            <a:r>
              <a:rPr lang="en-US" altLang="en-US"/>
              <a:t>Dr. Kaw got a traffic ticket today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1E84D927-15CC-478A-BA77-87A5B17F90C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87452" y="1447800"/>
            <a:ext cx="4648200" cy="4354512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Today, I was going on I-75 and got pulled over by a cop who was hiding under the bridge.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The cop said, “Sir, you were driving recklessly. I saw you swerving back there.”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I said, “Sorry, I did not do so intentionally.  There was a large box in the middle of the lane, and I had to avoid it.”</a:t>
            </a:r>
          </a:p>
        </p:txBody>
      </p:sp>
      <p:pic>
        <p:nvPicPr>
          <p:cNvPr id="5124" name="Picture 2">
            <a:extLst>
              <a:ext uri="{FF2B5EF4-FFF2-40B4-BE49-F238E27FC236}">
                <a16:creationId xmlns:a16="http://schemas.microsoft.com/office/drawing/2014/main" id="{6170BB1C-CA41-4EC6-A3A9-C651BA49A2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286000"/>
            <a:ext cx="3886200" cy="259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A6137F5-4F27-4B2F-9123-D6BA0A0F5D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9887" y="160020"/>
            <a:ext cx="8621713" cy="830580"/>
          </a:xfrm>
        </p:spPr>
        <p:txBody>
          <a:bodyPr/>
          <a:lstStyle/>
          <a:p>
            <a:pPr eaLnBrk="1" hangingPunct="1"/>
            <a:r>
              <a:rPr lang="en-US" altLang="en-US"/>
              <a:t>My bad morning continues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1D29A03D-D2E9-437E-B824-A575C8C011B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49936" y="1075944"/>
            <a:ext cx="5181600" cy="2209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2800" dirty="0"/>
              <a:t>The cop said, “Wait here so I can see if you are telling me the truth.” He took my Drivers License and Car Registration and went back to investigate.</a:t>
            </a:r>
          </a:p>
          <a:p>
            <a:pPr eaLnBrk="1" hangingPunct="1">
              <a:lnSpc>
                <a:spcPct val="90000"/>
              </a:lnSpc>
            </a:pPr>
            <a:endParaRPr lang="en-US" altLang="en-US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6C8CF7-4C56-409D-AB59-80D98CCE7C95}"/>
              </a:ext>
            </a:extLst>
          </p:cNvPr>
          <p:cNvSpPr txBox="1"/>
          <p:nvPr/>
        </p:nvSpPr>
        <p:spPr>
          <a:xfrm>
            <a:off x="249936" y="3429000"/>
            <a:ext cx="4738116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The cop came back and said, “I am glad that I stopped you.  There really was a box in the middle of the lane.  I removed it and guess what I found – thumb tacks.  That could have been dangerous.”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5BA227-C575-4EC8-8902-63C995BC83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2600" y="3919414"/>
            <a:ext cx="3191570" cy="212771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A4BA4E4C-83C0-4040-9DC3-F52ADDE860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06045" y="152400"/>
            <a:ext cx="5937755" cy="1188720"/>
          </a:xfrm>
        </p:spPr>
        <p:txBody>
          <a:bodyPr/>
          <a:lstStyle/>
          <a:p>
            <a:pPr eaLnBrk="1" hangingPunct="1"/>
            <a:r>
              <a:rPr lang="en-US" altLang="en-US" dirty="0"/>
              <a:t>What a lucky break?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CAB5FBC4-4086-4F11-980C-823D34F6B6C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200" y="1447800"/>
            <a:ext cx="5410200" cy="9906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I felt relieved to say, “So can I go now.”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7B006B2-9FCF-49A2-88F3-0C0951F096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0" y="3429000"/>
            <a:ext cx="3253740" cy="23241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3CB3529-F9EB-4273-A33C-68ECC8B20C02}"/>
              </a:ext>
            </a:extLst>
          </p:cNvPr>
          <p:cNvSpPr txBox="1"/>
          <p:nvPr/>
        </p:nvSpPr>
        <p:spPr>
          <a:xfrm>
            <a:off x="304800" y="2423160"/>
            <a:ext cx="45720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The cop said, “No, you cannot go.  I still have to give you a ticket.”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E312AE-78E5-4DA0-855A-B42E9A93BC93}"/>
              </a:ext>
            </a:extLst>
          </p:cNvPr>
          <p:cNvSpPr txBox="1"/>
          <p:nvPr/>
        </p:nvSpPr>
        <p:spPr>
          <a:xfrm>
            <a:off x="314706" y="3808155"/>
            <a:ext cx="4933188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I was getting ticked off.  I could have killed myself avoiding the box of thumb tacks.  I was already late to get to today’s class.  So, I asked, “Why do you have to give me a ticket?”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C39DB35A-2D2F-496E-B8E9-61F0F29C86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9845" y="121920"/>
            <a:ext cx="5937755" cy="1188720"/>
          </a:xfrm>
        </p:spPr>
        <p:txBody>
          <a:bodyPr/>
          <a:lstStyle/>
          <a:p>
            <a:pPr eaLnBrk="1" hangingPunct="1"/>
            <a:r>
              <a:rPr lang="en-US" altLang="en-US" dirty="0"/>
              <a:t>And he said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CD2B32A7-B109-4D19-9AA7-2A0FB4362A9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57276" y="1600200"/>
            <a:ext cx="5910323" cy="685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800" dirty="0"/>
              <a:t>I have to give you a ticket for</a:t>
            </a:r>
          </a:p>
          <a:p>
            <a:pPr eaLnBrk="1" hangingPunct="1">
              <a:buFontTx/>
              <a:buNone/>
            </a:pPr>
            <a:endParaRPr lang="en-US" altLang="en-US" dirty="0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DA4B9DA7-6309-495C-B6D9-19A9A6F96A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4228" y="2514600"/>
            <a:ext cx="57150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800" b="1" dirty="0"/>
              <a:t>TACKS EVASION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  <p:bldP spid="614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1EFE9261-9414-4236-8651-CB81CB6A42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03122" y="304800"/>
            <a:ext cx="5937755" cy="1188720"/>
          </a:xfrm>
        </p:spPr>
        <p:txBody>
          <a:bodyPr/>
          <a:lstStyle/>
          <a:p>
            <a:pPr eaLnBrk="1" hangingPunct="1"/>
            <a:r>
              <a:rPr lang="en-US" altLang="en-US"/>
              <a:t>Today’s Date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45640153-0706-4CC8-BA8F-B6CE89C6B66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03121" y="1981200"/>
            <a:ext cx="5937755" cy="3101983"/>
          </a:xfrm>
        </p:spPr>
        <p:txBody>
          <a:bodyPr/>
          <a:lstStyle/>
          <a:p>
            <a:pPr algn="ctr" eaLnBrk="1" hangingPunct="1">
              <a:buFontTx/>
              <a:buNone/>
            </a:pPr>
            <a:endParaRPr lang="en-US" altLang="en-US" sz="8800" dirty="0"/>
          </a:p>
          <a:p>
            <a:pPr algn="ctr" eaLnBrk="1" hangingPunct="1">
              <a:buFontTx/>
              <a:buNone/>
            </a:pPr>
            <a:r>
              <a:rPr lang="en-US" altLang="en-US" sz="8800" dirty="0"/>
              <a:t>April </a:t>
            </a:r>
            <a:r>
              <a:rPr lang="en-US" alt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ANSWERNOWTEXT" val="Answer Now"/>
  <p:tag name="RESPTABLESTYLE" val="-1"/>
  <p:tag name="ALLOWDUPLICATES" val="False"/>
  <p:tag name="AUTOADVANCE" val="False"/>
  <p:tag name="STDCHART" val="1"/>
  <p:tag name="BUBBLENAMEVISIBLE" val="True"/>
  <p:tag name="DEFAULTNUMTEAMS" val="5"/>
  <p:tag name="CUSTOMCELLBACKCOLOR2" val="-13395457"/>
  <p:tag name="DISPLAYNAME" val="True"/>
  <p:tag name="GRIDROTATIONINTERVAL" val="2"/>
  <p:tag name="POLLINGCYCLE" val="2"/>
  <p:tag name="INCLUDENONRESPONDERS" val="False"/>
  <p:tag name="ALLOWUSERFEEDBACK" val="True"/>
  <p:tag name="REALTIMEBACKUPPATH" val="(None)"/>
  <p:tag name="ADVANCEDSETTINGSVIEW" val="False"/>
  <p:tag name="FIBDISPLAYKEYWORDS" val="True"/>
  <p:tag name="USESECONDARYMONITOR" val="True"/>
  <p:tag name="RESPCOUNTERSTYLE" val="-1"/>
  <p:tag name="NUMRESPONSES" val="1"/>
  <p:tag name="REVIEWONLY" val="False"/>
  <p:tag name="TEAMSINLEADERBOARD" val="5"/>
  <p:tag name="BUBBLEGROUPING" val="3"/>
  <p:tag name="CUSTOMCELLBACKCOLOR3" val="-268652"/>
  <p:tag name="DISPLAYDEVICEID" val="True"/>
  <p:tag name="GRIDPOSITION" val="1"/>
  <p:tag name="MULTIRESPDIVISOR" val="1"/>
  <p:tag name="INCORRECTPOINTVALUE" val="0"/>
  <p:tag name="CHARTSCALE" val="True"/>
  <p:tag name="ANSWERNOWSTYLE" val="-1"/>
  <p:tag name="INPUTSOURCE" val="1"/>
  <p:tag name="ROTATIONINTERVAL" val="2"/>
  <p:tag name="BUBBLESIZEVISIBLE" val="True"/>
  <p:tag name="CUSTOMCELLBACKCOLOR1" val="-657956"/>
  <p:tag name="GRIDOPACITY" val="90"/>
  <p:tag name="CHARTLABELS" val="0"/>
  <p:tag name="CORRECTPOINTVALUE" val="100"/>
  <p:tag name="FIBDISPLAYRESULTS" val="True"/>
  <p:tag name="SHOWBARVISIBLE" val="True"/>
  <p:tag name="COUNTDOWNSECONDS" val="10"/>
  <p:tag name="AUTOUPDATEALIASES" val="True"/>
  <p:tag name="CUSTOMGRIDBACKCOLOR" val="-2830136"/>
  <p:tag name="DISPLAYDEVICENUMBER" val="True"/>
  <p:tag name="RESETCHARTS" val="True"/>
  <p:tag name="ZEROBASED" val="False"/>
  <p:tag name="POWERPOINTVERSION" val="11.0"/>
  <p:tag name="BACKUPSESSIONS" val="True"/>
  <p:tag name="MAXRESPONDERS" val="5"/>
  <p:tag name="USESCHEMECOLORS" val="True"/>
  <p:tag name="PARTLISTDEFAULT" val="0"/>
  <p:tag name="FIBNUMRESULTS" val="5"/>
  <p:tag name="RESPCOUNTERFORMAT" val="0"/>
  <p:tag name="BUBBLEVALUEFORMAT" val="0.0"/>
  <p:tag name="GRIDSIZE" val="{Width=800, Height=600}"/>
  <p:tag name="AUTOADJUSTPARTRANGE" val="True"/>
  <p:tag name="BACKUPMAINTENANCE" val="7"/>
  <p:tag name="CUSTOMCELLBACKCOLOR4" val="-8355712"/>
  <p:tag name="REALTIMEBACKUP" val="False"/>
  <p:tag name="CHARTVALUEFORMAT" val="0%"/>
  <p:tag name="CHARTCOLORS" val="0"/>
  <p:tag name="COUNTDOWNSTYLE" val="-1"/>
  <p:tag name="INCLUDEPPT" val="True"/>
  <p:tag name="CUSTOMCELLFORECOLOR" val="-16777216"/>
  <p:tag name="PARTICIPANTSINLEADERBOARD" val="5"/>
  <p:tag name="AUTOSIZEGRID" val="True"/>
  <p:tag name="BULLETTYPE" val="3"/>
  <p:tag name="FIBINCLUDEOTHER" val="True"/>
  <p:tag name="DELIMITERS" val="3.1"/>
  <p:tag name="TPVERSION" val="5"/>
  <p:tag name="TPFULLVERSION" val="5.1.0.2296"/>
  <p:tag name="PPTVERSION" val="14"/>
  <p:tag name="TPOS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59</TotalTime>
  <Words>285</Words>
  <Application>Microsoft Office PowerPoint</Application>
  <PresentationFormat>On-screen Show (4:3)</PresentationFormat>
  <Paragraphs>26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Gill Sans MT</vt:lpstr>
      <vt:lpstr>Times New Roman</vt:lpstr>
      <vt:lpstr>Parcel</vt:lpstr>
      <vt:lpstr>A Sad Story</vt:lpstr>
      <vt:lpstr>Dr. Kaw got a traffic ticket today</vt:lpstr>
      <vt:lpstr>My bad morning continues</vt:lpstr>
      <vt:lpstr>What a lucky break?</vt:lpstr>
      <vt:lpstr>And he said</vt:lpstr>
      <vt:lpstr>Today’s Date</vt:lpstr>
    </vt:vector>
  </TitlesOfParts>
  <Company>Engineering Computing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Sad Story</dc:title>
  <dc:creator>KAW</dc:creator>
  <cp:lastModifiedBy>Autar Kaw</cp:lastModifiedBy>
  <cp:revision>14</cp:revision>
  <dcterms:created xsi:type="dcterms:W3CDTF">2009-04-01T17:25:30Z</dcterms:created>
  <dcterms:modified xsi:type="dcterms:W3CDTF">2022-04-01T11:38:40Z</dcterms:modified>
</cp:coreProperties>
</file>