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notesMasterIdLst>
    <p:notesMasterId r:id="rId24"/>
  </p:notesMasterIdLst>
  <p:handoutMasterIdLst>
    <p:handoutMasterId r:id="rId25"/>
  </p:handoutMasterIdLst>
  <p:sldIdLst>
    <p:sldId id="354" r:id="rId2"/>
    <p:sldId id="358" r:id="rId3"/>
    <p:sldId id="357" r:id="rId4"/>
    <p:sldId id="256" r:id="rId5"/>
    <p:sldId id="280" r:id="rId6"/>
    <p:sldId id="279" r:id="rId7"/>
    <p:sldId id="281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44" r:id="rId16"/>
    <p:sldId id="345" r:id="rId17"/>
    <p:sldId id="346" r:id="rId18"/>
    <p:sldId id="347" r:id="rId19"/>
    <p:sldId id="348" r:id="rId20"/>
    <p:sldId id="351" r:id="rId21"/>
    <p:sldId id="352" r:id="rId22"/>
    <p:sldId id="350" r:id="rId23"/>
  </p:sldIdLst>
  <p:sldSz cx="9144000" cy="6858000" type="screen4x3"/>
  <p:notesSz cx="7315200" cy="9601200"/>
  <p:custDataLst>
    <p:tags r:id="rId2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1" autoAdjust="0"/>
    <p:restoredTop sz="94643" autoAdjust="0"/>
  </p:normalViewPr>
  <p:slideViewPr>
    <p:cSldViewPr>
      <p:cViewPr varScale="1">
        <p:scale>
          <a:sx n="113" d="100"/>
          <a:sy n="113" d="100"/>
        </p:scale>
        <p:origin x="154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8BD6370-CB5E-4754-B434-28804ECB4E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4E70D6-4C52-460D-AFCE-F5C1E59709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7A885EC-B67E-4267-BEF9-699D0823863F}" type="datetimeFigureOut">
              <a:rPr lang="en-US"/>
              <a:pPr>
                <a:defRPr/>
              </a:pPr>
              <a:t>11/26/2019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F29366-CB33-424D-83A9-FF63C7EBC29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404064-D352-4D1B-8582-FAFE9BBA90A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0E68A6A-51AB-42F2-9F86-C220A2C2A09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30FD4BD-2B60-4CE9-8826-CA6177EF7F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011" tIns="48505" rIns="97011" bIns="48505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F1F9706-34FE-4F6B-B242-BBDF724969B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011" tIns="48505" rIns="97011" bIns="4850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2BFD3216-336E-4052-9595-0D1704E8216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5713" y="720725"/>
            <a:ext cx="4803775" cy="3602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02F32ADE-7B04-4F0E-ACE1-19E0B63AC82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011" tIns="48505" rIns="97011" bIns="485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82AA2F41-5C4C-4BBC-A0C3-52DE2F8BCB2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011" tIns="48505" rIns="97011" bIns="48505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98332471-8D2C-4845-BFD8-168C11056A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011" tIns="48505" rIns="97011" bIns="48505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3DF7C14-10FA-49E1-852C-E1D4ACC15FD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53F462C7-A796-4463-8887-E99496CC8D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7C5445F3-EBC9-430D-854A-2D8CEE329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6359FFD3-39B6-4395-8663-22BA2F721D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9938" indent="-295275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4275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8938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33600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908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480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052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24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F29153E-4498-4841-9158-169B1C7ABC75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AEAAA3C8-A1E3-4BE7-A9FC-359A23EC35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92C19466-882E-4DA5-B72C-6057C00FF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72408085-F31D-4B4C-8A60-6AD23DE12B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9938" indent="-295275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4275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8938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33600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908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480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052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24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B659AC6-FCF6-4C06-ADFC-74E58E23CA90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784529E4-9B87-4E6D-8655-52AE856C9C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F40F08FE-8511-46AE-9B0D-4E76685E2B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64614735-618B-4048-AE04-E868EB3368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76A2B83-74E9-4726-ABF8-30DA2B46D77A}" type="slidenum">
              <a:rPr lang="en-US" altLang="en-US" sz="1400"/>
              <a:pPr eaLnBrk="1" hangingPunct="1">
                <a:spcBef>
                  <a:spcPct val="0"/>
                </a:spcBef>
              </a:pPr>
              <a:t>4</a:t>
            </a:fld>
            <a:endParaRPr lang="en-US" altLang="en-US" sz="14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F9C47329-8234-4EBE-98F4-4000655C55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71FDBEAE-5095-407E-83CA-4B708B79EE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F7CF9221-099F-48CE-9124-1FDA948208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D2CB4FCA-B084-4081-8F41-986527568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9BF137BE-AE08-4A1F-BE2B-8935EB46B6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C9659B2-3687-4222-86EC-B438AC436571}" type="slidenum">
              <a:rPr lang="en-US" altLang="en-US" sz="1400"/>
              <a:pPr eaLnBrk="1" hangingPunct="1">
                <a:spcBef>
                  <a:spcPct val="0"/>
                </a:spcBef>
              </a:pPr>
              <a:t>5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D552643E-0B77-4A16-8A15-5DAE0BB7B3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EC1E32FB-C98F-4E27-852F-70434AD6A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562725C8-1AF9-493C-BF2B-6FF327420D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C703891-7E9F-44E8-82B4-A9DBC2F1962F}" type="slidenum">
              <a:rPr lang="en-US" altLang="en-US" sz="1400"/>
              <a:pPr eaLnBrk="1" hangingPunct="1">
                <a:spcBef>
                  <a:spcPct val="0"/>
                </a:spcBef>
              </a:pPr>
              <a:t>6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FC0B44D7-B98B-494F-BC06-EE43D2FAFD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FA113DEE-384B-4000-AB36-658BB61974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E6FC51D7-FAE2-4D46-A0BB-D42EA342E9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DE84824-9EC9-44F9-926B-1DF4EDC56803}" type="slidenum">
              <a:rPr lang="en-US" altLang="en-US" sz="1400"/>
              <a:pPr eaLnBrk="1" hangingPunct="1">
                <a:spcBef>
                  <a:spcPct val="0"/>
                </a:spcBef>
              </a:pPr>
              <a:t>7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3318EE6E-BB70-4A53-92FA-EFC8637FB3B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>
            <a:extLst>
              <a:ext uri="{FF2B5EF4-FFF2-40B4-BE49-F238E27FC236}">
                <a16:creationId xmlns:a16="http://schemas.microsoft.com/office/drawing/2014/main" id="{77CAC95C-F536-452E-8C13-1EB1E8B862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6A7680CF-7CC9-4E51-8F25-20F31FF7AC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C6CF75A-AA28-4342-8931-ABC2356BCD6B}" type="slidenum">
              <a:rPr lang="en-US" altLang="en-US" sz="1400"/>
              <a:pPr eaLnBrk="1" hangingPunct="1">
                <a:spcBef>
                  <a:spcPct val="0"/>
                </a:spcBef>
              </a:pPr>
              <a:t>8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49447122-0B0D-4147-9FC5-8A95D53397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E23BDAC3-D78E-4035-92FE-812C1FBEF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D541C009-2DDA-444B-9A00-FE3568BF29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55D28A2-A993-4AB8-9EF0-ABD2F80C573B}" type="slidenum">
              <a:rPr lang="en-US" altLang="en-US" sz="1400"/>
              <a:pPr eaLnBrk="1" hangingPunct="1">
                <a:spcBef>
                  <a:spcPct val="0"/>
                </a:spcBef>
              </a:pPr>
              <a:t>9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114688BF-F71E-40B4-AD8B-4EFCC33467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A0D84717-5A35-4510-87ED-1CD5139A6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A79F84B1-5083-45FC-B5F3-2697357B46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9C4C5B1-5307-4DD5-9042-EDB7588DE360}" type="slidenum">
              <a:rPr lang="en-US" altLang="en-US" sz="1400"/>
              <a:pPr eaLnBrk="1" hangingPunct="1">
                <a:spcBef>
                  <a:spcPct val="0"/>
                </a:spcBef>
              </a:pPr>
              <a:t>10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574F7EFE-BCA4-44A8-B7C8-D632167AEC7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9AF9CD47-67FC-4DC9-A532-6342A335A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62A84AE8-1601-4114-A6D5-4B9B691633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32A2C5-591B-4645-AE2E-EA1722E613FD}" type="slidenum">
              <a:rPr lang="en-US" altLang="en-US" sz="1400"/>
              <a:pPr eaLnBrk="1" hangingPunct="1">
                <a:spcBef>
                  <a:spcPct val="0"/>
                </a:spcBef>
              </a:pPr>
              <a:t>11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9DCEA141-9ADF-4F8D-84A8-817D52D7ADC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4CCF81DD-6CFB-453F-88A5-777E98C61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2A72220D-6A47-4322-8030-958912A627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32C16DA-289E-4257-857D-9CEB34FAFAB7}" type="slidenum">
              <a:rPr lang="en-US" altLang="en-US" sz="1400"/>
              <a:pPr eaLnBrk="1" hangingPunct="1">
                <a:spcBef>
                  <a:spcPct val="0"/>
                </a:spcBef>
              </a:pPr>
              <a:t>12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:a16="http://schemas.microsoft.com/office/drawing/2014/main" id="{380293FC-C52D-4739-9554-C9B8DBD69F6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id="{64618A8F-CCDC-4421-9242-3D8FE7B3F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7AB5CD19-35FB-4E0F-A259-E43545C0BD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29299BA-207E-4EDA-BBDB-739C2B9B3AA7}" type="slidenum">
              <a:rPr lang="en-US" altLang="en-US" sz="1400"/>
              <a:pPr eaLnBrk="1" hangingPunct="1">
                <a:spcBef>
                  <a:spcPct val="0"/>
                </a:spcBef>
              </a:pPr>
              <a:t>13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D24B704A-D8DE-4AED-8886-DC1A0E26161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4429A9A3-8C86-4080-B2CE-99E2FDBE1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7088E63D-5D00-4259-AA3E-0AB7A69066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87AECF5-8561-4660-9D32-0A8DA8C8BEEE}" type="slidenum">
              <a:rPr lang="en-US" altLang="en-US" sz="1400"/>
              <a:pPr eaLnBrk="1" hangingPunct="1">
                <a:spcBef>
                  <a:spcPct val="0"/>
                </a:spcBef>
              </a:pPr>
              <a:t>14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9432E2DD-3185-4E09-8501-EE5AF615C70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975149B0-7FCA-44FB-B006-9C1629D90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0CF024F3-3E74-4D8C-87BA-9A7C522811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A0AFD02-4573-4F0E-A891-9FAFAF85BDD7}" type="slidenum">
              <a:rPr lang="en-US" altLang="en-US" sz="1400"/>
              <a:pPr eaLnBrk="1" hangingPunct="1">
                <a:spcBef>
                  <a:spcPct val="0"/>
                </a:spcBef>
              </a:pPr>
              <a:t>15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9A7DE4ED-155D-44BC-A5BA-DB8BCF39842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50F656B8-34C1-41AF-9F5D-2CF937845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03EDE6ED-FE9F-4581-A299-597AE5DC11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575A6E-32C5-4AC1-B223-A4A5CE597803}" type="slidenum">
              <a:rPr lang="en-US" altLang="en-US" sz="1400"/>
              <a:pPr eaLnBrk="1" hangingPunct="1">
                <a:spcBef>
                  <a:spcPct val="0"/>
                </a:spcBef>
              </a:pPr>
              <a:t>16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F8914EDD-08D0-4FAB-A649-B6F25D8B4E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95C70D62-88D4-4557-829D-946CFCB44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D8194CE0-E1A3-4713-BF65-8809B46EA1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6DC44E3-D948-43E0-9580-208E5D7BF989}" type="slidenum">
              <a:rPr lang="en-US" altLang="en-US" sz="1400"/>
              <a:pPr eaLnBrk="1" hangingPunct="1">
                <a:spcBef>
                  <a:spcPct val="0"/>
                </a:spcBef>
              </a:pPr>
              <a:t>17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37115B88-B69C-4D42-9762-446AF60DF7F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485B65F5-F8E9-42CF-A531-FA9E704FF3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A0E329B0-5577-4114-9870-78CA5D5F99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C39701B-921D-4DEE-8354-E96CE2CF926A}" type="slidenum">
              <a:rPr lang="en-US" altLang="en-US" sz="1400"/>
              <a:pPr eaLnBrk="1" hangingPunct="1">
                <a:spcBef>
                  <a:spcPct val="0"/>
                </a:spcBef>
              </a:pPr>
              <a:t>18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0AAD8B5D-E171-4DED-9F62-FF2D7323F0F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E42FC79A-C25E-4F9C-9B8A-8DCA61FDD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CC5C2790-D9F0-479C-A514-B86211D0F9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2A3CEBA-5EA2-4370-9B32-78245BBC831F}" type="slidenum">
              <a:rPr lang="en-US" altLang="en-US" sz="1400"/>
              <a:pPr eaLnBrk="1" hangingPunct="1">
                <a:spcBef>
                  <a:spcPct val="0"/>
                </a:spcBef>
              </a:pPr>
              <a:t>19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2F95D691-8FF4-40DD-AB71-00A1F907F0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A2EA158B-256A-448D-A1E0-016E253607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BF2F2804-D5E5-4B38-890C-4FD8774BC3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EDBE0F8-7196-416A-A9BC-1319357F9E53}" type="slidenum">
              <a:rPr lang="en-US" altLang="en-US"/>
              <a:pPr eaLnBrk="1" hangingPunct="1"/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1C436C0-7B63-46F2-AAB0-4184358E57AD}"/>
              </a:ext>
            </a:extLst>
          </p:cNvPr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E2BCC1-1B90-4EC1-8EA6-9463E2885B48}"/>
              </a:ext>
            </a:extLst>
          </p:cNvPr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95A2DCC5-8E96-4668-A893-9298FAEF5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F26AA1E-B4B7-4423-A238-3BCF432A9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00400" y="6583363"/>
            <a:ext cx="2743200" cy="274637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07153D4-7467-4A64-9F3C-8EB9718AA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0D990E-1047-46B6-BA7B-3D68E7FFBF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285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2728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19062" indent="0">
              <a:buClrTx/>
              <a:buNone/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  <a:extLst/>
          </a:lstStyle>
          <a:p>
            <a:pPr lvl="0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337E2-9D06-44AC-8EC8-431D247CA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A6BBA-AB52-43CB-9C68-28B6FA4A4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D7FB0-089E-4319-BDE8-ED4A3D16D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4E7EC8-9C86-4522-8069-171490CF5B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0599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54F54B-1141-4779-B979-1D19BDB04207}"/>
              </a:ext>
            </a:extLst>
          </p:cNvPr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44A3D6-D57E-401F-9381-6F1E33AEFD65}"/>
              </a:ext>
            </a:extLst>
          </p:cNvPr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5607D98B-0001-4F68-967D-1423E0B31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1D9238E-B99E-4B68-9DA3-FFF03F4D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9CD0F4B-D29E-4B75-AC45-AB79369A9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9693936-7C55-4302-9A86-6C5BDCAEEA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00298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4344C6-BD24-49CA-93C2-36A6F9F94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1687299-6BCE-4463-9CA7-4E525E6C1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183FBBB-040F-49D4-B406-F6925B2C1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5C2F22-DAAC-4544-B861-ACCA91ED14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9356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75CC69B-31B4-4C2D-9435-FD371B35D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9FEB89A-8EEE-41AC-B600-709129FCC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CC4E3F8-2309-48B5-8C9E-B74D3AD0C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F955D6-F570-4E4F-8513-605B883BF7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5129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10FFABD-2A14-49F5-A635-FE26E662F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84CD45A-2275-45EF-8D19-16AEA90EB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035EC4A-63C4-48D8-A9D0-7F1F61012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C5BFC1-8CB6-4E60-A009-060BF078A3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5550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80D3D3-E68C-41FD-8987-AC093A0F8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510F8A-0785-424E-94DE-30DBE03C5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FF3B04-97EC-491B-8A01-FDC4339E9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5539A0-0751-4104-9DAF-63C70F43D6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8355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9EF072E-18AD-45F2-9CC7-2BE1A1223CC3}"/>
              </a:ext>
            </a:extLst>
          </p:cNvPr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FBB510-311B-47F2-8302-09350B23C137}"/>
              </a:ext>
            </a:extLst>
          </p:cNvPr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1C8A6F57-CF88-4B33-8048-5918CBABC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2A10B50A-41D4-446E-B09C-450E6D70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1BD5235-B678-467A-BA9E-A446088E5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22012-E17D-4439-A2C4-4BBC91C5C5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3899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84FCA20-20B6-43D2-8F08-A5431CF89141}"/>
              </a:ext>
            </a:extLst>
          </p:cNvPr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382F04-9111-4484-8A9D-40E5850101CB}"/>
              </a:ext>
            </a:extLst>
          </p:cNvPr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5F46D77B-E0D1-4513-93D6-AB36793FFE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E0A33E2A-5C77-4DC0-8DB3-D62B5F533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D411AE5F-D6D7-45C0-B544-65A99D498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fld id="{7F1CB122-8FC6-4289-967C-04D509D882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93012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4B0AB-D4D5-450F-92E0-D97B1FD11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852FB-0A18-4146-948F-2831D857F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54B5D-A330-465C-AD8C-2B7812E29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6F8122-26F0-4832-8057-7DFBEEF5A7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5903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CA4EE4-B7D5-43C1-B5BF-A11D912DE3D8}"/>
              </a:ext>
            </a:extLst>
          </p:cNvPr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A8298F-3255-4A1D-B1E5-9DCD3AC88BC3}"/>
              </a:ext>
            </a:extLst>
          </p:cNvPr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535BBED-E5DC-46AF-A7DB-199596281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ABB27B1-049F-4533-8DCB-B6CE1BDE8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E6BD1E5-1911-46D4-A104-B28FED0A4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1557CD-FFFB-4981-8423-141B051914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3712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6E49CC4-B50B-4FA3-A70B-B3BDC8BA1D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22F701-9C75-4ED3-9E9A-E4FE41A2A2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CAB854-E8F1-41D0-B3C2-D953D4F820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B552FD-34FD-4443-B82A-35141AC081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9003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9BC7E2A-4A33-43C8-AF98-745FA304F116}"/>
              </a:ext>
            </a:extLst>
          </p:cNvPr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BD4942-ED2C-4EF0-B9C0-B7710D19A1B6}"/>
              </a:ext>
            </a:extLst>
          </p:cNvPr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279FC7-4D11-417E-BF51-84AA99891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29" name="Text Placeholder 2">
            <a:extLst>
              <a:ext uri="{FF2B5EF4-FFF2-40B4-BE49-F238E27FC236}">
                <a16:creationId xmlns:a16="http://schemas.microsoft.com/office/drawing/2014/main" id="{470E63A1-1CD2-4BD2-84EE-39F20B5A204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85611-95F1-4925-9676-2FC130CDDB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077F7F-15DF-4A9C-9157-4CF7C9C661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CE853-E270-4021-9733-4D96062897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3F3F3F"/>
                </a:solidFill>
              </a:defRPr>
            </a:lvl1pPr>
          </a:lstStyle>
          <a:p>
            <a:fld id="{6F379F3E-5408-4A37-89A8-C8A27B34B33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34" r:id="rId2"/>
    <p:sldLayoutId id="2147484440" r:id="rId3"/>
    <p:sldLayoutId id="2147484435" r:id="rId4"/>
    <p:sldLayoutId id="2147484436" r:id="rId5"/>
    <p:sldLayoutId id="2147484437" r:id="rId6"/>
    <p:sldLayoutId id="2147484441" r:id="rId7"/>
    <p:sldLayoutId id="2147484442" r:id="rId8"/>
    <p:sldLayoutId id="2147484443" r:id="rId9"/>
    <p:sldLayoutId id="2147484438" r:id="rId10"/>
    <p:sldLayoutId id="2147484444" r:id="rId11"/>
    <p:sldLayoutId id="2147484445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117475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Times New Roman" panose="02020603050405020304" pitchFamily="18" charset="0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panose="020B0604020202020204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Times New Roman" panose="02020603050405020304" pitchFamily="18" charset="0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panose="020B0604020202020204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Times New Roman" panose="02020603050405020304" pitchFamily="18" charset="0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E88651"/>
        </a:buClr>
        <a:buFont typeface="Wingdings 3" panose="05040102010807070707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Times New Roman" panose="02020603050405020304" pitchFamily="18" charset="0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.xml"/><Relationship Id="rId7" Type="http://schemas.openxmlformats.org/officeDocument/2006/relationships/oleObject" Target="../embeddings/oleObject1.bin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6.xml"/><Relationship Id="rId7" Type="http://schemas.openxmlformats.org/officeDocument/2006/relationships/oleObject" Target="../embeddings/oleObject2.bin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hyperlink" Target="http://nm.mathforcollege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nm.mathforcollege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http://www.library.cmu.edu/ctms/ctms/examples/susp/susp1.gi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http://www.library.cmu.edu/ctms/ctms/examples/susp/susp1.gi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th.purdue.edu/academic/files/courses/past/2004fall/MA266/ode45.pdf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PQuestion">
            <a:extLst>
              <a:ext uri="{FF2B5EF4-FFF2-40B4-BE49-F238E27FC236}">
                <a16:creationId xmlns:a16="http://schemas.microsoft.com/office/drawing/2014/main" id="{33D341CD-C051-4A99-BFFB-3A92802AB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Popping tags means</a:t>
            </a:r>
          </a:p>
        </p:txBody>
      </p:sp>
      <p:sp>
        <p:nvSpPr>
          <p:cNvPr id="6147" name="TPAnswers">
            <a:extLst>
              <a:ext uri="{FF2B5EF4-FFF2-40B4-BE49-F238E27FC236}">
                <a16:creationId xmlns:a16="http://schemas.microsoft.com/office/drawing/2014/main" id="{BE09826E-6B09-4238-B0BB-665B5CD40CD4}"/>
              </a:ext>
            </a:extLst>
          </p:cNvPr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marL="460375" indent="-342900">
              <a:buFont typeface="+mj-lt"/>
              <a:buAutoNum type="alphaUcPeriod"/>
            </a:pPr>
            <a:r>
              <a:rPr lang="en-US" altLang="en-US" sz="2400" dirty="0"/>
              <a:t>Popping bubble wrap</a:t>
            </a:r>
          </a:p>
          <a:p>
            <a:pPr marL="460375" indent="-342900">
              <a:buFont typeface="+mj-lt"/>
              <a:buAutoNum type="alphaUcPeriod"/>
            </a:pPr>
            <a:r>
              <a:rPr lang="en-US" altLang="en-US" sz="2400" dirty="0"/>
              <a:t>Using firecrackers</a:t>
            </a:r>
          </a:p>
          <a:p>
            <a:pPr marL="460375" indent="-342900">
              <a:buFont typeface="+mj-lt"/>
              <a:buAutoNum type="alphaUcPeriod"/>
            </a:pPr>
            <a:r>
              <a:rPr lang="en-US" altLang="en-US" sz="2400" dirty="0"/>
              <a:t>Changing tags of regular items in a store with tags from clearance items</a:t>
            </a:r>
          </a:p>
          <a:p>
            <a:pPr marL="460375" indent="-342900">
              <a:buFont typeface="+mj-lt"/>
              <a:buAutoNum type="alphaUcPeriod"/>
            </a:pPr>
            <a:r>
              <a:rPr lang="en-US" altLang="en-US" sz="2400" dirty="0"/>
              <a:t>Taking illicit drugs</a:t>
            </a:r>
          </a:p>
        </p:txBody>
      </p:sp>
      <p:graphicFrame>
        <p:nvGraphicFramePr>
          <p:cNvPr id="4" name="TPChart">
            <a:extLst>
              <a:ext uri="{FF2B5EF4-FFF2-40B4-BE49-F238E27FC236}">
                <a16:creationId xmlns:a16="http://schemas.microsoft.com/office/drawing/2014/main" id="{9B9333B1-ACEE-4299-A81F-072385A7784E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4572000" y="1295400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8" name="Chart" r:id="rId7" imgW="4571903" imgH="5143548" progId="MSGraph.Chart.8">
                  <p:embed followColorScheme="full"/>
                </p:oleObj>
              </mc:Choice>
              <mc:Fallback>
                <p:oleObj name="Chart" r:id="rId7" imgW="4571903" imgH="5143548" progId="MSGraph.Chart.8">
                  <p:embed followColorScheme="full"/>
                  <p:pic>
                    <p:nvPicPr>
                      <p:cNvPr id="4" name="TPChart">
                        <a:extLst>
                          <a:ext uri="{FF2B5EF4-FFF2-40B4-BE49-F238E27FC236}">
                            <a16:creationId xmlns:a16="http://schemas.microsoft.com/office/drawing/2014/main" id="{9B9333B1-ACEE-4299-A81F-072385A7784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295400"/>
                        <a:ext cx="4572000" cy="514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28F7-C5F8-4542-BDC0-DDEF69F08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PQuestion">
            <a:extLst>
              <a:ext uri="{FF2B5EF4-FFF2-40B4-BE49-F238E27FC236}">
                <a16:creationId xmlns:a16="http://schemas.microsoft.com/office/drawing/2014/main" id="{1AEC0808-DB29-4031-A5BA-8049F39A5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Do you know how Runge- </a:t>
            </a:r>
            <a:r>
              <a:rPr lang="en-US" altLang="en-US" dirty="0" err="1"/>
              <a:t>Kutta</a:t>
            </a:r>
            <a:r>
              <a:rPr lang="en-US" altLang="en-US" dirty="0"/>
              <a:t> 4</a:t>
            </a:r>
            <a:r>
              <a:rPr lang="en-US" altLang="en-US" baseline="30000" dirty="0"/>
              <a:t>th</a:t>
            </a:r>
            <a:r>
              <a:rPr lang="en-US" altLang="en-US" dirty="0"/>
              <a:t> Order Method works?</a:t>
            </a:r>
          </a:p>
        </p:txBody>
      </p:sp>
      <p:sp>
        <p:nvSpPr>
          <p:cNvPr id="38915" name="TPAnswers">
            <a:extLst>
              <a:ext uri="{FF2B5EF4-FFF2-40B4-BE49-F238E27FC236}">
                <a16:creationId xmlns:a16="http://schemas.microsoft.com/office/drawing/2014/main" id="{B2CC78D9-73E5-42B1-AE9A-3052E64C9FFE}"/>
              </a:ext>
            </a:extLst>
          </p:cNvPr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2332038"/>
            <a:ext cx="4114800" cy="4525962"/>
          </a:xfrm>
        </p:spPr>
        <p:txBody>
          <a:bodyPr/>
          <a:lstStyle/>
          <a:p>
            <a:pPr marL="631825" indent="-514350">
              <a:buFont typeface="+mj-lt"/>
              <a:buAutoNum type="alphaUcPeriod"/>
            </a:pPr>
            <a:r>
              <a:rPr lang="en-US" altLang="en-US" sz="3200" dirty="0"/>
              <a:t>Yes</a:t>
            </a:r>
          </a:p>
          <a:p>
            <a:pPr marL="631825" indent="-514350">
              <a:buFont typeface="+mj-lt"/>
              <a:buAutoNum type="alphaUcPeriod"/>
            </a:pPr>
            <a:r>
              <a:rPr lang="en-US" altLang="en-US" sz="3200" dirty="0"/>
              <a:t>No</a:t>
            </a:r>
          </a:p>
          <a:p>
            <a:pPr marL="631825" indent="-514350">
              <a:buFont typeface="+mj-lt"/>
              <a:buAutoNum type="alphaUcPeriod"/>
            </a:pPr>
            <a:r>
              <a:rPr lang="en-US" altLang="en-US" sz="3200" dirty="0"/>
              <a:t>Maybe</a:t>
            </a:r>
          </a:p>
          <a:p>
            <a:pPr marL="631825" indent="-514350">
              <a:buFont typeface="+mj-lt"/>
              <a:buAutoNum type="alphaUcPeriod"/>
            </a:pPr>
            <a:r>
              <a:rPr lang="en-US" altLang="en-US" sz="3200" dirty="0"/>
              <a:t>I take the 5</a:t>
            </a:r>
            <a:r>
              <a:rPr lang="en-US" altLang="en-US" sz="3200" baseline="30000" dirty="0"/>
              <a:t>th</a:t>
            </a:r>
            <a:r>
              <a:rPr lang="en-US" altLang="en-US" sz="3200" dirty="0"/>
              <a:t> </a:t>
            </a:r>
          </a:p>
        </p:txBody>
      </p:sp>
      <p:graphicFrame>
        <p:nvGraphicFramePr>
          <p:cNvPr id="4" name="TPChart">
            <a:extLst>
              <a:ext uri="{FF2B5EF4-FFF2-40B4-BE49-F238E27FC236}">
                <a16:creationId xmlns:a16="http://schemas.microsoft.com/office/drawing/2014/main" id="{12F400EA-18BA-48F1-A5E9-C5E7C61F52E9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4508500" y="1600200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2" name="Chart" r:id="rId7" imgW="4571903" imgH="5143548" progId="MSGraph.Chart.8">
                  <p:embed followColorScheme="full"/>
                </p:oleObj>
              </mc:Choice>
              <mc:Fallback>
                <p:oleObj name="Chart" r:id="rId7" imgW="4571903" imgH="5143548" progId="MSGraph.Chart.8">
                  <p:embed followColorScheme="full"/>
                  <p:pic>
                    <p:nvPicPr>
                      <p:cNvPr id="4" name="TPChart">
                        <a:extLst>
                          <a:ext uri="{FF2B5EF4-FFF2-40B4-BE49-F238E27FC236}">
                            <a16:creationId xmlns:a16="http://schemas.microsoft.com/office/drawing/2014/main" id="{12F400EA-18BA-48F1-A5E9-C5E7C61F52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0" y="1600200"/>
                        <a:ext cx="4572000" cy="514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7A0C14-D620-40D9-A88E-941F98052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052A94A3-906F-41F9-A14E-091904A361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Runge-Kutta 4</a:t>
            </a:r>
            <a:r>
              <a:rPr lang="en-US" altLang="en-US" baseline="30000"/>
              <a:t>th</a:t>
            </a:r>
            <a:r>
              <a:rPr lang="en-US" altLang="en-US"/>
              <a:t> Order Method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011" name="Object 13">
                <a:extLst>
                  <a:ext uri="{FF2B5EF4-FFF2-40B4-BE49-F238E27FC236}">
                    <a16:creationId xmlns:a16="http://schemas.microsoft.com/office/drawing/2014/main" id="{7581ABC2-0978-4732-8735-8E7CD19F910B}"/>
                  </a:ext>
                </a:extLst>
              </p:cNvPr>
              <p:cNvSpPr txBox="1"/>
              <p:nvPr/>
            </p:nvSpPr>
            <p:spPr bwMode="auto">
              <a:xfrm>
                <a:off x="1295400" y="2610400"/>
                <a:ext cx="7316787" cy="115252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d>
                        <m:d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3011" name="Object 13">
                <a:extLst>
                  <a:ext uri="{FF2B5EF4-FFF2-40B4-BE49-F238E27FC236}">
                    <a16:creationId xmlns:a16="http://schemas.microsoft.com/office/drawing/2014/main" id="{7581ABC2-0978-4732-8735-8E7CD19F91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2610400"/>
                <a:ext cx="7316787" cy="11525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2" name="Object 15">
                <a:extLst>
                  <a:ext uri="{FF2B5EF4-FFF2-40B4-BE49-F238E27FC236}">
                    <a16:creationId xmlns:a16="http://schemas.microsoft.com/office/drawing/2014/main" id="{778D7836-11B1-47F3-9DAE-970560BA6395}"/>
                  </a:ext>
                </a:extLst>
              </p:cNvPr>
              <p:cNvSpPr txBox="1"/>
              <p:nvPr/>
            </p:nvSpPr>
            <p:spPr bwMode="auto">
              <a:xfrm>
                <a:off x="2819400" y="3916912"/>
                <a:ext cx="1447800" cy="40957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012" name="Object 15">
                <a:extLst>
                  <a:ext uri="{FF2B5EF4-FFF2-40B4-BE49-F238E27FC236}">
                    <a16:creationId xmlns:a16="http://schemas.microsoft.com/office/drawing/2014/main" id="{778D7836-11B1-47F3-9DAE-970560BA63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3916912"/>
                <a:ext cx="1447800" cy="4095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013" name="Object 17">
                <a:extLst>
                  <a:ext uri="{FF2B5EF4-FFF2-40B4-BE49-F238E27FC236}">
                    <a16:creationId xmlns:a16="http://schemas.microsoft.com/office/drawing/2014/main" id="{B48D9F0D-FA96-4E00-86B6-41806B6CE662}"/>
                  </a:ext>
                </a:extLst>
              </p:cNvPr>
              <p:cNvSpPr txBox="1"/>
              <p:nvPr/>
            </p:nvSpPr>
            <p:spPr bwMode="auto">
              <a:xfrm>
                <a:off x="2819400" y="4402687"/>
                <a:ext cx="2667000" cy="6858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3013" name="Object 17">
                <a:extLst>
                  <a:ext uri="{FF2B5EF4-FFF2-40B4-BE49-F238E27FC236}">
                    <a16:creationId xmlns:a16="http://schemas.microsoft.com/office/drawing/2014/main" id="{B48D9F0D-FA96-4E00-86B6-41806B6CE6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4402687"/>
                <a:ext cx="2667000" cy="6858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4" name="Object 19">
                <a:extLst>
                  <a:ext uri="{FF2B5EF4-FFF2-40B4-BE49-F238E27FC236}">
                    <a16:creationId xmlns:a16="http://schemas.microsoft.com/office/drawing/2014/main" id="{420380F3-B7F2-431E-9064-8170CC0C273C}"/>
                  </a:ext>
                </a:extLst>
              </p:cNvPr>
              <p:cNvSpPr txBox="1"/>
              <p:nvPr/>
            </p:nvSpPr>
            <p:spPr bwMode="auto">
              <a:xfrm>
                <a:off x="2819400" y="5164687"/>
                <a:ext cx="2590800" cy="66198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014" name="Object 19">
                <a:extLst>
                  <a:ext uri="{FF2B5EF4-FFF2-40B4-BE49-F238E27FC236}">
                    <a16:creationId xmlns:a16="http://schemas.microsoft.com/office/drawing/2014/main" id="{420380F3-B7F2-431E-9064-8170CC0C27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5164687"/>
                <a:ext cx="2590800" cy="6619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5" name="Object 21">
                <a:extLst>
                  <a:ext uri="{FF2B5EF4-FFF2-40B4-BE49-F238E27FC236}">
                    <a16:creationId xmlns:a16="http://schemas.microsoft.com/office/drawing/2014/main" id="{1A3ED101-6D9E-45FD-A11C-C87FB3FD7F17}"/>
                  </a:ext>
                </a:extLst>
              </p:cNvPr>
              <p:cNvSpPr txBox="1"/>
              <p:nvPr/>
            </p:nvSpPr>
            <p:spPr bwMode="auto">
              <a:xfrm>
                <a:off x="2819400" y="5980662"/>
                <a:ext cx="2438400" cy="40322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015" name="Object 21">
                <a:extLst>
                  <a:ext uri="{FF2B5EF4-FFF2-40B4-BE49-F238E27FC236}">
                    <a16:creationId xmlns:a16="http://schemas.microsoft.com/office/drawing/2014/main" id="{1A3ED101-6D9E-45FD-A11C-C87FB3FD7F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5980662"/>
                <a:ext cx="2438400" cy="4032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6" name="Object 24">
                <a:extLst>
                  <a:ext uri="{FF2B5EF4-FFF2-40B4-BE49-F238E27FC236}">
                    <a16:creationId xmlns:a16="http://schemas.microsoft.com/office/drawing/2014/main" id="{0B89A00A-8A80-425A-A159-1A8097BA8A6B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2971800" y="1599162"/>
                <a:ext cx="2590800" cy="71755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),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016" name="Object 24">
                <a:extLst>
                  <a:ext uri="{FF2B5EF4-FFF2-40B4-BE49-F238E27FC236}">
                    <a16:creationId xmlns:a16="http://schemas.microsoft.com/office/drawing/2014/main" id="{0B89A00A-8A80-425A-A159-1A8097BA8A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2971800" y="1599162"/>
                <a:ext cx="2590800" cy="7175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0A6159B-7857-4694-889C-978948033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A7C8377-1197-405C-991B-1A7854234D6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" y="152400"/>
            <a:ext cx="8991600" cy="1673352"/>
          </a:xfrm>
        </p:spPr>
        <p:txBody>
          <a:bodyPr/>
          <a:lstStyle/>
          <a:p>
            <a:pPr algn="ctr">
              <a:defRPr/>
            </a:pPr>
            <a:r>
              <a:rPr lang="en-US" sz="4000" dirty="0"/>
              <a:t>Bus Suspension System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182A683E-EF15-494E-8F5F-B845748DFA4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2438400"/>
            <a:ext cx="9144000" cy="2590800"/>
          </a:xfrm>
        </p:spPr>
        <p:txBody>
          <a:bodyPr/>
          <a:lstStyle/>
          <a:p>
            <a:pPr algn="ctr" eaLnBrk="1" hangingPunct="1"/>
            <a:r>
              <a:rPr lang="en-US" altLang="en-US" sz="3600"/>
              <a:t>Autar   Kaw</a:t>
            </a:r>
          </a:p>
          <a:p>
            <a:pPr algn="ctr" eaLnBrk="1" hangingPunct="1"/>
            <a:r>
              <a:rPr lang="en-US" altLang="en-US" sz="3600"/>
              <a:t>Humberto Isaza</a:t>
            </a:r>
          </a:p>
          <a:p>
            <a:pPr algn="ctr" eaLnBrk="1" hangingPunct="1"/>
            <a:endParaRPr lang="en-US" altLang="en-US"/>
          </a:p>
          <a:p>
            <a:pPr algn="ctr" eaLnBrk="1" hangingPunct="1"/>
            <a:endParaRPr lang="en-US" altLang="en-US"/>
          </a:p>
        </p:txBody>
      </p:sp>
      <p:sp>
        <p:nvSpPr>
          <p:cNvPr id="8196" name="TextBox 5">
            <a:extLst>
              <a:ext uri="{FF2B5EF4-FFF2-40B4-BE49-F238E27FC236}">
                <a16:creationId xmlns:a16="http://schemas.microsoft.com/office/drawing/2014/main" id="{318D605D-787C-49A9-8FD6-2CC12C78C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181600"/>
            <a:ext cx="8153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anose="05020102010507070707" pitchFamily="18" charset="2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"/>
              <a:defRPr sz="28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66C7D"/>
              </a:buClr>
              <a:buFont typeface="Arial" panose="020B0604020202020204" pitchFamily="34" charset="0"/>
              <a:buChar char="▪"/>
              <a:defRPr sz="24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6BB76D"/>
              </a:buClr>
              <a:buFont typeface="Arial" panose="020B0604020202020204" pitchFamily="34" charset="0"/>
              <a:buChar char="▪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>
                <a:solidFill>
                  <a:schemeClr val="bg1"/>
                </a:solidFill>
                <a:latin typeface="Corbel" panose="020B0503020204020204" pitchFamily="34" charset="0"/>
                <a:hlinkClick r:id="rId4"/>
              </a:rPr>
              <a:t>http://nm.MathForCollege.com</a:t>
            </a:r>
            <a:endParaRPr lang="en-US" altLang="en-US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 algn="ctr" eaLnBrk="1" hangingPunct="1">
              <a:buClrTx/>
              <a:buFontTx/>
              <a:buNone/>
            </a:pPr>
            <a:r>
              <a:rPr lang="en-US" altLang="en-US">
                <a:latin typeface="Corbel" panose="020B0503020204020204" pitchFamily="34" charset="0"/>
              </a:rPr>
              <a:t>Transforming Numerical Methods Education for STEM Undergraduates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63F88-C7B3-41D2-B6DA-CD0E694AEC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447800"/>
            <a:ext cx="9067800" cy="21336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800" dirty="0"/>
              <a:t>Bus Suspension System</a:t>
            </a:r>
          </a:p>
        </p:txBody>
      </p:sp>
      <p:sp>
        <p:nvSpPr>
          <p:cNvPr id="9219" name="TextBox 3">
            <a:extLst>
              <a:ext uri="{FF2B5EF4-FFF2-40B4-BE49-F238E27FC236}">
                <a16:creationId xmlns:a16="http://schemas.microsoft.com/office/drawing/2014/main" id="{6566FAE4-57AB-4429-889E-F598910DC9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410200"/>
            <a:ext cx="4191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anose="05020102010507070707" pitchFamily="18" charset="2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"/>
              <a:defRPr sz="28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66C7D"/>
              </a:buClr>
              <a:buFont typeface="Arial" panose="020B0604020202020204" pitchFamily="34" charset="0"/>
              <a:buChar char="▪"/>
              <a:defRPr sz="24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6BB76D"/>
              </a:buClr>
              <a:buFont typeface="Arial" panose="020B0604020202020204" pitchFamily="34" charset="0"/>
              <a:buChar char="▪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>
                <a:solidFill>
                  <a:schemeClr val="bg1"/>
                </a:solidFill>
                <a:latin typeface="Corbel" panose="020B0503020204020204" pitchFamily="34" charset="0"/>
                <a:hlinkClick r:id="rId3"/>
              </a:rPr>
              <a:t>http://nm.MathForCollege.com</a:t>
            </a:r>
            <a:endParaRPr lang="en-US" altLang="en-US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 eaLnBrk="1" hangingPunct="1">
              <a:buClrTx/>
              <a:buSz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B64BC-9AA0-4A81-B911-F8FEC644B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B664D-5BC3-469D-B8C3-59149A694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defRPr/>
            </a:pPr>
            <a:r>
              <a:rPr lang="en-US" sz="2000" b="1" dirty="0"/>
              <a:t>An Example to Show How to Reduce Coupled Differential Equations to a Set of First Order Differential Equations</a:t>
            </a:r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r>
              <a:rPr lang="en-US" b="1" dirty="0"/>
              <a:t>3</a:t>
            </a:r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r>
              <a:rPr lang="en-US" dirty="0"/>
              <a:t>Figure 1: A school bus.</a:t>
            </a:r>
          </a:p>
          <a:p>
            <a:pPr algn="ctr">
              <a:defRPr/>
            </a:pPr>
            <a:endParaRPr lang="en-US" b="1" dirty="0"/>
          </a:p>
          <a:p>
            <a:pPr marL="633412" indent="-514350" algn="ctr">
              <a:spcAft>
                <a:spcPts val="1200"/>
              </a:spcAft>
              <a:buFont typeface="+mj-lt"/>
              <a:buAutoNum type="arabicPeriod"/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</p:txBody>
      </p:sp>
      <p:pic>
        <p:nvPicPr>
          <p:cNvPr id="10244" name="Picture 3" descr="http://www.mayportcg.com/UserFiles/File/Torgeson/Home%20Page/School_Bus_-_3030cf2.jpg">
            <a:extLst>
              <a:ext uri="{FF2B5EF4-FFF2-40B4-BE49-F238E27FC236}">
                <a16:creationId xmlns:a16="http://schemas.microsoft.com/office/drawing/2014/main" id="{A21F2581-8DFB-48CF-9A86-C30A13A09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713" y="2627313"/>
            <a:ext cx="3951287" cy="247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92E6C-A92D-477A-A3FE-DC8518BEE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7BBE220E-09FE-4D93-9529-17709FDE9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4825"/>
            <a:ext cx="7924800" cy="4625975"/>
          </a:xfrm>
        </p:spPr>
        <p:txBody>
          <a:bodyPr/>
          <a:lstStyle/>
          <a:p>
            <a:pPr marL="117475" algn="ctr"/>
            <a:endParaRPr lang="en-US" altLang="en-US"/>
          </a:p>
          <a:p>
            <a:pPr marL="117475" algn="ctr"/>
            <a:endParaRPr lang="en-US" altLang="en-US"/>
          </a:p>
          <a:p>
            <a:pPr marL="117475" algn="ctr"/>
            <a:endParaRPr lang="en-US" altLang="en-US"/>
          </a:p>
          <a:p>
            <a:pPr marL="117475" algn="ctr"/>
            <a:endParaRPr lang="en-US" altLang="en-US"/>
          </a:p>
          <a:p>
            <a:pPr marL="117475" algn="ctr"/>
            <a:endParaRPr lang="en-US" altLang="en-US"/>
          </a:p>
          <a:p>
            <a:pPr marL="117475" algn="ctr"/>
            <a:endParaRPr lang="en-US" altLang="en-US"/>
          </a:p>
          <a:p>
            <a:pPr marL="117475" algn="ctr"/>
            <a:endParaRPr lang="en-US" altLang="en-US"/>
          </a:p>
          <a:p>
            <a:pPr marL="117475" algn="ctr"/>
            <a:endParaRPr lang="en-US" altLang="en-US"/>
          </a:p>
          <a:p>
            <a:pPr marL="117475" algn="ctr"/>
            <a:endParaRPr lang="en-US" altLang="en-US"/>
          </a:p>
          <a:p>
            <a:pPr marL="117475" algn="ctr"/>
            <a:endParaRPr lang="en-US" altLang="en-US"/>
          </a:p>
          <a:p>
            <a:pPr marL="117475" algn="ctr"/>
            <a:endParaRPr lang="en-US" altLang="en-US"/>
          </a:p>
          <a:p>
            <a:pPr marL="117475" algn="ctr"/>
            <a:endParaRPr lang="en-US" altLang="en-US"/>
          </a:p>
          <a:p>
            <a:pPr marL="117475" algn="ctr"/>
            <a:endParaRPr lang="en-US" altLang="en-US"/>
          </a:p>
          <a:p>
            <a:pPr marL="117475" algn="ctr"/>
            <a:r>
              <a:rPr lang="en-US" altLang="en-US"/>
              <a:t>Figure 2: A model of 1/4</a:t>
            </a:r>
            <a:r>
              <a:rPr lang="en-US" altLang="en-US" baseline="30000"/>
              <a:t>th</a:t>
            </a:r>
            <a:r>
              <a:rPr lang="en-US" altLang="en-US"/>
              <a:t> of suspension system of bus.</a:t>
            </a:r>
          </a:p>
        </p:txBody>
      </p:sp>
      <p:sp>
        <p:nvSpPr>
          <p:cNvPr id="11268" name="Rectangle 2">
            <a:extLst>
              <a:ext uri="{FF2B5EF4-FFF2-40B4-BE49-F238E27FC236}">
                <a16:creationId xmlns:a16="http://schemas.microsoft.com/office/drawing/2014/main" id="{81835826-D61A-4C32-8D6E-44BCAC18E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69" name="Rectangle 4">
            <a:extLst>
              <a:ext uri="{FF2B5EF4-FFF2-40B4-BE49-F238E27FC236}">
                <a16:creationId xmlns:a16="http://schemas.microsoft.com/office/drawing/2014/main" id="{CDCE5236-425D-4327-91EA-EBA7CB8DD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70" name="Rectangle 7">
            <a:extLst>
              <a:ext uri="{FF2B5EF4-FFF2-40B4-BE49-F238E27FC236}">
                <a16:creationId xmlns:a16="http://schemas.microsoft.com/office/drawing/2014/main" id="{86BCC52D-D920-4EA4-BC4F-995B8C410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71" name="Rectangle 9">
            <a:extLst>
              <a:ext uri="{FF2B5EF4-FFF2-40B4-BE49-F238E27FC236}">
                <a16:creationId xmlns:a16="http://schemas.microsoft.com/office/drawing/2014/main" id="{FEA661F0-3E8C-439F-BF57-F3695A2F84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72" name="Rectangle 13">
            <a:extLst>
              <a:ext uri="{FF2B5EF4-FFF2-40B4-BE49-F238E27FC236}">
                <a16:creationId xmlns:a16="http://schemas.microsoft.com/office/drawing/2014/main" id="{AC9F38CD-AE97-467B-91A1-C59B349AC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1273" name="Picture 14" descr="http://www.library.cmu.edu/ctms/ctms/examples/susp/susp1.gif">
            <a:extLst>
              <a:ext uri="{FF2B5EF4-FFF2-40B4-BE49-F238E27FC236}">
                <a16:creationId xmlns:a16="http://schemas.microsoft.com/office/drawing/2014/main" id="{42874722-402A-4173-8EC2-9A1E92CDB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162175"/>
            <a:ext cx="41148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0E69A-03F3-42D7-96CE-2F34B10CF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43C2AFEC-60BA-487E-B08F-456CF928D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4825"/>
            <a:ext cx="5943600" cy="4625975"/>
          </a:xfrm>
        </p:spPr>
        <p:txBody>
          <a:bodyPr/>
          <a:lstStyle/>
          <a:p>
            <a:pPr marL="117475" algn="just"/>
            <a:r>
              <a:rPr lang="en-US" altLang="en-US" b="1"/>
              <a:t>Problem Statement</a:t>
            </a:r>
            <a:r>
              <a:rPr lang="en-US" altLang="en-US"/>
              <a:t>: </a:t>
            </a:r>
          </a:p>
          <a:p>
            <a:pPr marL="117475" algn="just"/>
            <a:r>
              <a:rPr lang="en-US" altLang="en-US"/>
              <a:t>A suspension system of a bus can be modeled as above.  Only 1/4</a:t>
            </a:r>
            <a:r>
              <a:rPr lang="en-US" altLang="en-US" baseline="30000"/>
              <a:t>th</a:t>
            </a:r>
            <a:r>
              <a:rPr lang="en-US" altLang="en-US"/>
              <a:t> of the bus is  modeled.  The differential equations that govern the above system can be derived (this is something you will do in your vibrations course) as </a:t>
            </a:r>
          </a:p>
          <a:p>
            <a:pPr marL="117475" algn="just"/>
            <a:endParaRPr lang="en-US" altLang="en-US"/>
          </a:p>
          <a:p>
            <a:pPr marL="117475" algn="just"/>
            <a:r>
              <a:rPr lang="en-US" altLang="en-US"/>
              <a:t>						(1)</a:t>
            </a:r>
          </a:p>
          <a:p>
            <a:pPr marL="117475" algn="just"/>
            <a:endParaRPr lang="en-US" altLang="en-US"/>
          </a:p>
          <a:p>
            <a:pPr marL="117475" algn="just"/>
            <a:r>
              <a:rPr lang="en-US" altLang="en-US"/>
              <a:t>						</a:t>
            </a:r>
          </a:p>
          <a:p>
            <a:pPr marL="117475" algn="just"/>
            <a:r>
              <a:rPr lang="en-US" altLang="en-US"/>
              <a:t>						(2)</a:t>
            </a:r>
          </a:p>
        </p:txBody>
      </p:sp>
      <p:sp>
        <p:nvSpPr>
          <p:cNvPr id="12292" name="Rectangle 2">
            <a:extLst>
              <a:ext uri="{FF2B5EF4-FFF2-40B4-BE49-F238E27FC236}">
                <a16:creationId xmlns:a16="http://schemas.microsoft.com/office/drawing/2014/main" id="{BD37201A-9E95-4346-B6C2-A0A433D10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3" name="Rectangle 4">
            <a:extLst>
              <a:ext uri="{FF2B5EF4-FFF2-40B4-BE49-F238E27FC236}">
                <a16:creationId xmlns:a16="http://schemas.microsoft.com/office/drawing/2014/main" id="{BE425B14-3A2C-45C8-9638-32F5975AD6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4" name="Rectangle 7">
            <a:extLst>
              <a:ext uri="{FF2B5EF4-FFF2-40B4-BE49-F238E27FC236}">
                <a16:creationId xmlns:a16="http://schemas.microsoft.com/office/drawing/2014/main" id="{E2C72B97-3B33-444B-87CE-A877ACF91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5" name="Rectangle 9">
            <a:extLst>
              <a:ext uri="{FF2B5EF4-FFF2-40B4-BE49-F238E27FC236}">
                <a16:creationId xmlns:a16="http://schemas.microsoft.com/office/drawing/2014/main" id="{020FD5D9-3296-4B52-9929-3B18D55E7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6" name="Rectangle 13">
            <a:extLst>
              <a:ext uri="{FF2B5EF4-FFF2-40B4-BE49-F238E27FC236}">
                <a16:creationId xmlns:a16="http://schemas.microsoft.com/office/drawing/2014/main" id="{E62376CE-D718-4306-B0C8-7D13A9895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7" name="Object 4">
                <a:extLst>
                  <a:ext uri="{FF2B5EF4-FFF2-40B4-BE49-F238E27FC236}">
                    <a16:creationId xmlns:a16="http://schemas.microsoft.com/office/drawing/2014/main" id="{C0A88A29-E762-4E9A-B018-921718E38730}"/>
                  </a:ext>
                </a:extLst>
              </p:cNvPr>
              <p:cNvSpPr txBox="1"/>
              <p:nvPr/>
            </p:nvSpPr>
            <p:spPr bwMode="auto">
              <a:xfrm>
                <a:off x="1295400" y="3328988"/>
                <a:ext cx="2965450" cy="52705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2297" name="Object 4">
                <a:extLst>
                  <a:ext uri="{FF2B5EF4-FFF2-40B4-BE49-F238E27FC236}">
                    <a16:creationId xmlns:a16="http://schemas.microsoft.com/office/drawing/2014/main" id="{C0A88A29-E762-4E9A-B018-921718E387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3328988"/>
                <a:ext cx="2965450" cy="5270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98" name="Object 6">
                <a:extLst>
                  <a:ext uri="{FF2B5EF4-FFF2-40B4-BE49-F238E27FC236}">
                    <a16:creationId xmlns:a16="http://schemas.microsoft.com/office/drawing/2014/main" id="{451AB6F6-EE52-48BF-B204-2B5172F26282}"/>
                  </a:ext>
                </a:extLst>
              </p:cNvPr>
              <p:cNvSpPr txBox="1"/>
              <p:nvPr/>
            </p:nvSpPr>
            <p:spPr bwMode="auto">
              <a:xfrm>
                <a:off x="752475" y="3957638"/>
                <a:ext cx="5353050" cy="554037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𝑑𝑤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2298" name="Object 6">
                <a:extLst>
                  <a:ext uri="{FF2B5EF4-FFF2-40B4-BE49-F238E27FC236}">
                    <a16:creationId xmlns:a16="http://schemas.microsoft.com/office/drawing/2014/main" id="{451AB6F6-EE52-48BF-B204-2B5172F262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2475" y="3957638"/>
                <a:ext cx="5353050" cy="5540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99" name="Object 8">
                <a:extLst>
                  <a:ext uri="{FF2B5EF4-FFF2-40B4-BE49-F238E27FC236}">
                    <a16:creationId xmlns:a16="http://schemas.microsoft.com/office/drawing/2014/main" id="{04065CC4-547D-48D7-870A-455CE896C047}"/>
                  </a:ext>
                </a:extLst>
              </p:cNvPr>
              <p:cNvSpPr txBox="1"/>
              <p:nvPr/>
            </p:nvSpPr>
            <p:spPr bwMode="auto">
              <a:xfrm>
                <a:off x="1447800" y="4749800"/>
                <a:ext cx="2971800" cy="26352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(0)=0,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(0)=0,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(0)=0,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2299" name="Object 8">
                <a:extLst>
                  <a:ext uri="{FF2B5EF4-FFF2-40B4-BE49-F238E27FC236}">
                    <a16:creationId xmlns:a16="http://schemas.microsoft.com/office/drawing/2014/main" id="{04065CC4-547D-48D7-870A-455CE896C0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4749800"/>
                <a:ext cx="2971800" cy="263525"/>
              </a:xfrm>
              <a:prstGeom prst="rect">
                <a:avLst/>
              </a:prstGeom>
              <a:blipFill>
                <a:blip r:embed="rId5"/>
                <a:stretch>
                  <a:fillRect b="-6977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300" name="Rectangle 4">
            <a:extLst>
              <a:ext uri="{FF2B5EF4-FFF2-40B4-BE49-F238E27FC236}">
                <a16:creationId xmlns:a16="http://schemas.microsoft.com/office/drawing/2014/main" id="{1E63CAED-B18C-4A6A-8968-E050670AA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1" name="Rectangle 5">
            <a:extLst>
              <a:ext uri="{FF2B5EF4-FFF2-40B4-BE49-F238E27FC236}">
                <a16:creationId xmlns:a16="http://schemas.microsoft.com/office/drawing/2014/main" id="{0AB4C3E0-BE4A-44EF-B1A8-370AB413F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12302" name="Rectangle 6">
            <a:extLst>
              <a:ext uri="{FF2B5EF4-FFF2-40B4-BE49-F238E27FC236}">
                <a16:creationId xmlns:a16="http://schemas.microsoft.com/office/drawing/2014/main" id="{088E0762-7B7B-40C4-96F5-8064F979A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0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endParaRPr lang="en-US" altLang="ko-KR"/>
          </a:p>
        </p:txBody>
      </p:sp>
      <p:pic>
        <p:nvPicPr>
          <p:cNvPr id="12303" name="Picture 14" descr="http://www.library.cmu.edu/ctms/ctms/examples/susp/susp1.gif">
            <a:extLst>
              <a:ext uri="{FF2B5EF4-FFF2-40B4-BE49-F238E27FC236}">
                <a16:creationId xmlns:a16="http://schemas.microsoft.com/office/drawing/2014/main" id="{243B1E46-1FA4-4D1B-8E31-2AABC529F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525" y="3048000"/>
            <a:ext cx="3048000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5BE6-69E5-4706-AD73-137EE3EB9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4B29C7B1-D64E-4C5A-B0A5-72829E640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4825"/>
            <a:ext cx="7924800" cy="4625975"/>
          </a:xfrm>
        </p:spPr>
        <p:txBody>
          <a:bodyPr/>
          <a:lstStyle/>
          <a:p>
            <a:pPr marL="117475"/>
            <a:r>
              <a:rPr lang="en-US" altLang="en-US"/>
              <a:t>Where</a:t>
            </a:r>
          </a:p>
          <a:p>
            <a:pPr marL="117475"/>
            <a:endParaRPr lang="en-US" altLang="en-US"/>
          </a:p>
          <a:p>
            <a:pPr marL="117475"/>
            <a:r>
              <a:rPr lang="en-US" altLang="en-US"/>
              <a:t>            body </a:t>
            </a:r>
          </a:p>
          <a:p>
            <a:pPr marL="117475"/>
            <a:r>
              <a:rPr lang="en-US" altLang="en-US"/>
              <a:t>            suspension mass</a:t>
            </a:r>
          </a:p>
          <a:p>
            <a:pPr marL="117475"/>
            <a:r>
              <a:rPr lang="en-US" altLang="en-US"/>
              <a:t>            spring constant of suspension system</a:t>
            </a:r>
          </a:p>
          <a:p>
            <a:pPr marL="117475"/>
            <a:r>
              <a:rPr lang="en-US" altLang="en-US"/>
              <a:t>            spring constant of wheel and tire</a:t>
            </a:r>
          </a:p>
          <a:p>
            <a:pPr marL="117475"/>
            <a:r>
              <a:rPr lang="en-US" altLang="en-US"/>
              <a:t>           damping constant of suspension system</a:t>
            </a:r>
          </a:p>
          <a:p>
            <a:pPr marL="117475"/>
            <a:r>
              <a:rPr lang="en-US" altLang="en-US"/>
              <a:t>            damping constant of wheel and tire</a:t>
            </a:r>
          </a:p>
          <a:p>
            <a:pPr marL="117475"/>
            <a:r>
              <a:rPr lang="en-US" altLang="en-US"/>
              <a:t>           displacement of the body mass as a function of time</a:t>
            </a:r>
          </a:p>
          <a:p>
            <a:pPr marL="117475"/>
            <a:r>
              <a:rPr lang="en-US" altLang="en-US"/>
              <a:t>           displacement of the suspension mass as a function of time</a:t>
            </a:r>
          </a:p>
          <a:p>
            <a:pPr marL="117475"/>
            <a:r>
              <a:rPr lang="en-US" altLang="en-US"/>
              <a:t>          input profile of the road as a function of time</a:t>
            </a:r>
          </a:p>
          <a:p>
            <a:pPr marL="117475"/>
            <a:endParaRPr lang="en-US" altLang="en-US"/>
          </a:p>
          <a:p>
            <a:pPr marL="117475"/>
            <a:endParaRPr lang="en-US" altLang="en-US"/>
          </a:p>
        </p:txBody>
      </p:sp>
      <p:sp>
        <p:nvSpPr>
          <p:cNvPr id="13316" name="Rectangle 2">
            <a:extLst>
              <a:ext uri="{FF2B5EF4-FFF2-40B4-BE49-F238E27FC236}">
                <a16:creationId xmlns:a16="http://schemas.microsoft.com/office/drawing/2014/main" id="{10CA8F68-6C2F-4B91-8C62-A3D42A036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7" name="Rectangle 4">
            <a:extLst>
              <a:ext uri="{FF2B5EF4-FFF2-40B4-BE49-F238E27FC236}">
                <a16:creationId xmlns:a16="http://schemas.microsoft.com/office/drawing/2014/main" id="{58261582-0682-4EB6-BE00-CA453D46A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8" name="Rectangle 7">
            <a:extLst>
              <a:ext uri="{FF2B5EF4-FFF2-40B4-BE49-F238E27FC236}">
                <a16:creationId xmlns:a16="http://schemas.microsoft.com/office/drawing/2014/main" id="{EC0ECE32-66A3-488A-A6C9-441A8709E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9" name="Rectangle 9">
            <a:extLst>
              <a:ext uri="{FF2B5EF4-FFF2-40B4-BE49-F238E27FC236}">
                <a16:creationId xmlns:a16="http://schemas.microsoft.com/office/drawing/2014/main" id="{99E38D3B-9B90-470D-99F1-E6E8313E93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20" name="Rectangle 13">
            <a:extLst>
              <a:ext uri="{FF2B5EF4-FFF2-40B4-BE49-F238E27FC236}">
                <a16:creationId xmlns:a16="http://schemas.microsoft.com/office/drawing/2014/main" id="{43933D42-9943-4403-B81F-8300637BD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21" name="Object 4">
                <a:extLst>
                  <a:ext uri="{FF2B5EF4-FFF2-40B4-BE49-F238E27FC236}">
                    <a16:creationId xmlns:a16="http://schemas.microsoft.com/office/drawing/2014/main" id="{F3899850-8344-46F9-885D-36B1111CF0DE}"/>
                  </a:ext>
                </a:extLst>
              </p:cNvPr>
              <p:cNvSpPr txBox="1"/>
              <p:nvPr/>
            </p:nvSpPr>
            <p:spPr bwMode="auto">
              <a:xfrm>
                <a:off x="838200" y="2400300"/>
                <a:ext cx="447675" cy="2667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3321" name="Object 4">
                <a:extLst>
                  <a:ext uri="{FF2B5EF4-FFF2-40B4-BE49-F238E27FC236}">
                    <a16:creationId xmlns:a16="http://schemas.microsoft.com/office/drawing/2014/main" id="{F3899850-8344-46F9-885D-36B1111CF0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2400300"/>
                <a:ext cx="447675" cy="2667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22" name="Object 6">
                <a:extLst>
                  <a:ext uri="{FF2B5EF4-FFF2-40B4-BE49-F238E27FC236}">
                    <a16:creationId xmlns:a16="http://schemas.microsoft.com/office/drawing/2014/main" id="{C7B54987-1A15-4824-A8F4-EA86D945C46B}"/>
                  </a:ext>
                </a:extLst>
              </p:cNvPr>
              <p:cNvSpPr txBox="1"/>
              <p:nvPr/>
            </p:nvSpPr>
            <p:spPr bwMode="auto">
              <a:xfrm>
                <a:off x="838200" y="2705100"/>
                <a:ext cx="471488" cy="2667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3322" name="Object 6">
                <a:extLst>
                  <a:ext uri="{FF2B5EF4-FFF2-40B4-BE49-F238E27FC236}">
                    <a16:creationId xmlns:a16="http://schemas.microsoft.com/office/drawing/2014/main" id="{C7B54987-1A15-4824-A8F4-EA86D945C4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2705100"/>
                <a:ext cx="471488" cy="2667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23" name="Object 8">
                <a:extLst>
                  <a:ext uri="{FF2B5EF4-FFF2-40B4-BE49-F238E27FC236}">
                    <a16:creationId xmlns:a16="http://schemas.microsoft.com/office/drawing/2014/main" id="{ADC62D55-10AE-4852-B692-25F5CD52CD59}"/>
                  </a:ext>
                </a:extLst>
              </p:cNvPr>
              <p:cNvSpPr txBox="1"/>
              <p:nvPr/>
            </p:nvSpPr>
            <p:spPr bwMode="auto">
              <a:xfrm>
                <a:off x="838200" y="3009900"/>
                <a:ext cx="423863" cy="2667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3323" name="Object 8">
                <a:extLst>
                  <a:ext uri="{FF2B5EF4-FFF2-40B4-BE49-F238E27FC236}">
                    <a16:creationId xmlns:a16="http://schemas.microsoft.com/office/drawing/2014/main" id="{ADC62D55-10AE-4852-B692-25F5CD52CD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3009900"/>
                <a:ext cx="423863" cy="2667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24" name="Object 10">
                <a:extLst>
                  <a:ext uri="{FF2B5EF4-FFF2-40B4-BE49-F238E27FC236}">
                    <a16:creationId xmlns:a16="http://schemas.microsoft.com/office/drawing/2014/main" id="{B1A98FCA-AE72-4D4A-AA9E-2C16DE34476D}"/>
                  </a:ext>
                </a:extLst>
              </p:cNvPr>
              <p:cNvSpPr txBox="1"/>
              <p:nvPr/>
            </p:nvSpPr>
            <p:spPr bwMode="auto">
              <a:xfrm>
                <a:off x="838200" y="3276600"/>
                <a:ext cx="434975" cy="2667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3324" name="Object 10">
                <a:extLst>
                  <a:ext uri="{FF2B5EF4-FFF2-40B4-BE49-F238E27FC236}">
                    <a16:creationId xmlns:a16="http://schemas.microsoft.com/office/drawing/2014/main" id="{B1A98FCA-AE72-4D4A-AA9E-2C16DE3447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3276600"/>
                <a:ext cx="434975" cy="2667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25" name="Object 11">
                <a:extLst>
                  <a:ext uri="{FF2B5EF4-FFF2-40B4-BE49-F238E27FC236}">
                    <a16:creationId xmlns:a16="http://schemas.microsoft.com/office/drawing/2014/main" id="{D6548387-3267-49FF-B98C-6C152CC2A5FF}"/>
                  </a:ext>
                </a:extLst>
              </p:cNvPr>
              <p:cNvSpPr txBox="1"/>
              <p:nvPr/>
            </p:nvSpPr>
            <p:spPr bwMode="auto">
              <a:xfrm>
                <a:off x="838200" y="3543300"/>
                <a:ext cx="387350" cy="2667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4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3325" name="Object 11">
                <a:extLst>
                  <a:ext uri="{FF2B5EF4-FFF2-40B4-BE49-F238E27FC236}">
                    <a16:creationId xmlns:a16="http://schemas.microsoft.com/office/drawing/2014/main" id="{D6548387-3267-49FF-B98C-6C152CC2A5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3543300"/>
                <a:ext cx="387350" cy="2667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26" name="Object 13">
                <a:extLst>
                  <a:ext uri="{FF2B5EF4-FFF2-40B4-BE49-F238E27FC236}">
                    <a16:creationId xmlns:a16="http://schemas.microsoft.com/office/drawing/2014/main" id="{2968112F-190D-4B2A-8C9E-B0493B8BA79E}"/>
                  </a:ext>
                </a:extLst>
              </p:cNvPr>
              <p:cNvSpPr txBox="1"/>
              <p:nvPr/>
            </p:nvSpPr>
            <p:spPr bwMode="auto">
              <a:xfrm>
                <a:off x="838200" y="3829050"/>
                <a:ext cx="423863" cy="2667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3326" name="Object 13">
                <a:extLst>
                  <a:ext uri="{FF2B5EF4-FFF2-40B4-BE49-F238E27FC236}">
                    <a16:creationId xmlns:a16="http://schemas.microsoft.com/office/drawing/2014/main" id="{2968112F-190D-4B2A-8C9E-B0493B8BA7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3829050"/>
                <a:ext cx="423863" cy="2667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27" name="Object 14">
                <a:extLst>
                  <a:ext uri="{FF2B5EF4-FFF2-40B4-BE49-F238E27FC236}">
                    <a16:creationId xmlns:a16="http://schemas.microsoft.com/office/drawing/2014/main" id="{6D64A3F5-5CCF-4A26-A2BB-1593870B2F92}"/>
                  </a:ext>
                </a:extLst>
              </p:cNvPr>
              <p:cNvSpPr txBox="1"/>
              <p:nvPr/>
            </p:nvSpPr>
            <p:spPr bwMode="auto">
              <a:xfrm>
                <a:off x="838200" y="4114800"/>
                <a:ext cx="363538" cy="2667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4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3327" name="Object 14">
                <a:extLst>
                  <a:ext uri="{FF2B5EF4-FFF2-40B4-BE49-F238E27FC236}">
                    <a16:creationId xmlns:a16="http://schemas.microsoft.com/office/drawing/2014/main" id="{6D64A3F5-5CCF-4A26-A2BB-1593870B2F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4114800"/>
                <a:ext cx="363538" cy="2667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28" name="Object 15">
                <a:extLst>
                  <a:ext uri="{FF2B5EF4-FFF2-40B4-BE49-F238E27FC236}">
                    <a16:creationId xmlns:a16="http://schemas.microsoft.com/office/drawing/2014/main" id="{6684D787-45DD-49CF-9931-7EE33ED105B7}"/>
                  </a:ext>
                </a:extLst>
              </p:cNvPr>
              <p:cNvSpPr txBox="1"/>
              <p:nvPr/>
            </p:nvSpPr>
            <p:spPr bwMode="auto">
              <a:xfrm>
                <a:off x="838200" y="4381500"/>
                <a:ext cx="387350" cy="2667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4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3328" name="Object 15">
                <a:extLst>
                  <a:ext uri="{FF2B5EF4-FFF2-40B4-BE49-F238E27FC236}">
                    <a16:creationId xmlns:a16="http://schemas.microsoft.com/office/drawing/2014/main" id="{6684D787-45DD-49CF-9931-7EE33ED105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4381500"/>
                <a:ext cx="387350" cy="2667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29" name="Object 16">
                <a:extLst>
                  <a:ext uri="{FF2B5EF4-FFF2-40B4-BE49-F238E27FC236}">
                    <a16:creationId xmlns:a16="http://schemas.microsoft.com/office/drawing/2014/main" id="{CF635963-1C99-499C-B53A-5D9D5713FF61}"/>
                  </a:ext>
                </a:extLst>
              </p:cNvPr>
              <p:cNvSpPr txBox="1"/>
              <p:nvPr/>
            </p:nvSpPr>
            <p:spPr bwMode="auto">
              <a:xfrm>
                <a:off x="838200" y="4724400"/>
                <a:ext cx="350838" cy="18097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2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3329" name="Object 16">
                <a:extLst>
                  <a:ext uri="{FF2B5EF4-FFF2-40B4-BE49-F238E27FC236}">
                    <a16:creationId xmlns:a16="http://schemas.microsoft.com/office/drawing/2014/main" id="{CF635963-1C99-499C-B53A-5D9D5713FF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4724400"/>
                <a:ext cx="350838" cy="1809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30" name="Rectangle 10">
            <a:extLst>
              <a:ext uri="{FF2B5EF4-FFF2-40B4-BE49-F238E27FC236}">
                <a16:creationId xmlns:a16="http://schemas.microsoft.com/office/drawing/2014/main" id="{C2454B4C-3263-4F76-A994-98B54ED004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1" name="Rectangle 11">
            <a:extLst>
              <a:ext uri="{FF2B5EF4-FFF2-40B4-BE49-F238E27FC236}">
                <a16:creationId xmlns:a16="http://schemas.microsoft.com/office/drawing/2014/main" id="{9DD528B2-B9C6-4AF4-859C-7725E5AE5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2" name="Rectangle 12">
            <a:extLst>
              <a:ext uri="{FF2B5EF4-FFF2-40B4-BE49-F238E27FC236}">
                <a16:creationId xmlns:a16="http://schemas.microsoft.com/office/drawing/2014/main" id="{0B3FB70C-C32E-40F8-87B2-928CECB20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335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3" name="Rectangle 15">
            <a:extLst>
              <a:ext uri="{FF2B5EF4-FFF2-40B4-BE49-F238E27FC236}">
                <a16:creationId xmlns:a16="http://schemas.microsoft.com/office/drawing/2014/main" id="{2BE3754F-8868-4553-8E54-801CB229C4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3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4" name="Rectangle 16">
            <a:extLst>
              <a:ext uri="{FF2B5EF4-FFF2-40B4-BE49-F238E27FC236}">
                <a16:creationId xmlns:a16="http://schemas.microsoft.com/office/drawing/2014/main" id="{E91B063B-0249-4C9B-8EF8-89CFB53907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005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</a:t>
            </a:r>
            <a:endParaRPr lang="en-US" altLang="ko-K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B934F-E83E-46C9-9316-4B4E30482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4339" name="Content Placeholder 20">
            <a:extLst>
              <a:ext uri="{FF2B5EF4-FFF2-40B4-BE49-F238E27FC236}">
                <a16:creationId xmlns:a16="http://schemas.microsoft.com/office/drawing/2014/main" id="{A916D05E-8AE6-4D1D-8BCD-73DD5442B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74825"/>
            <a:ext cx="8229600" cy="4625975"/>
          </a:xfrm>
        </p:spPr>
        <p:txBody>
          <a:bodyPr/>
          <a:lstStyle/>
          <a:p>
            <a:pPr marL="117475"/>
            <a:r>
              <a:rPr lang="en-US" altLang="en-US"/>
              <a:t>The constants are given as</a:t>
            </a:r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r>
              <a:rPr lang="en-US" altLang="en-US"/>
              <a:t>Reduce the simultaneous differential equations (1) and (2) to simultaneous first order differential equations and put them in the state variable form complete with corresponding initial conditions. </a:t>
            </a:r>
          </a:p>
          <a:p>
            <a:pPr marL="117475"/>
            <a:endParaRPr lang="en-US" altLang="en-US"/>
          </a:p>
        </p:txBody>
      </p:sp>
      <p:sp>
        <p:nvSpPr>
          <p:cNvPr id="14340" name="Rectangle 2">
            <a:extLst>
              <a:ext uri="{FF2B5EF4-FFF2-40B4-BE49-F238E27FC236}">
                <a16:creationId xmlns:a16="http://schemas.microsoft.com/office/drawing/2014/main" id="{206AABD3-EC0A-428E-BA68-40D1F9E96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1" name="Rectangle 4">
            <a:extLst>
              <a:ext uri="{FF2B5EF4-FFF2-40B4-BE49-F238E27FC236}">
                <a16:creationId xmlns:a16="http://schemas.microsoft.com/office/drawing/2014/main" id="{1A2FDA3D-037E-4C46-929D-6F85D59158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2" name="Rectangle 7">
            <a:extLst>
              <a:ext uri="{FF2B5EF4-FFF2-40B4-BE49-F238E27FC236}">
                <a16:creationId xmlns:a16="http://schemas.microsoft.com/office/drawing/2014/main" id="{54DF5876-622E-4D61-982D-9933A202E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3" name="Rectangle 9">
            <a:extLst>
              <a:ext uri="{FF2B5EF4-FFF2-40B4-BE49-F238E27FC236}">
                <a16:creationId xmlns:a16="http://schemas.microsoft.com/office/drawing/2014/main" id="{76DBF927-63F1-499D-B2A6-DFA1EB0DF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4" name="Rectangle 13">
            <a:extLst>
              <a:ext uri="{FF2B5EF4-FFF2-40B4-BE49-F238E27FC236}">
                <a16:creationId xmlns:a16="http://schemas.microsoft.com/office/drawing/2014/main" id="{BF5459F9-4E10-498B-A15B-06AC80E60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45" name="Object 4">
                <a:extLst>
                  <a:ext uri="{FF2B5EF4-FFF2-40B4-BE49-F238E27FC236}">
                    <a16:creationId xmlns:a16="http://schemas.microsoft.com/office/drawing/2014/main" id="{794103BD-8338-4678-AE4C-0FF5AF48DBCE}"/>
                  </a:ext>
                </a:extLst>
              </p:cNvPr>
              <p:cNvSpPr txBox="1"/>
              <p:nvPr/>
            </p:nvSpPr>
            <p:spPr bwMode="auto">
              <a:xfrm>
                <a:off x="700088" y="2351088"/>
                <a:ext cx="1281112" cy="31591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=2500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kg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4345" name="Object 4">
                <a:extLst>
                  <a:ext uri="{FF2B5EF4-FFF2-40B4-BE49-F238E27FC236}">
                    <a16:creationId xmlns:a16="http://schemas.microsoft.com/office/drawing/2014/main" id="{794103BD-8338-4678-AE4C-0FF5AF48DB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0088" y="2351088"/>
                <a:ext cx="1281112" cy="315912"/>
              </a:xfrm>
              <a:prstGeom prst="rect">
                <a:avLst/>
              </a:prstGeom>
              <a:blipFill>
                <a:blip r:embed="rId3"/>
                <a:stretch>
                  <a:fillRect b="-576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6" name="Object 6">
                <a:extLst>
                  <a:ext uri="{FF2B5EF4-FFF2-40B4-BE49-F238E27FC236}">
                    <a16:creationId xmlns:a16="http://schemas.microsoft.com/office/drawing/2014/main" id="{B7AC9D29-B997-4D10-9BFC-25998168D57D}"/>
                  </a:ext>
                </a:extLst>
              </p:cNvPr>
              <p:cNvSpPr txBox="1"/>
              <p:nvPr/>
            </p:nvSpPr>
            <p:spPr bwMode="auto">
              <a:xfrm>
                <a:off x="700088" y="2732088"/>
                <a:ext cx="1179512" cy="31591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=320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kg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4346" name="Object 6">
                <a:extLst>
                  <a:ext uri="{FF2B5EF4-FFF2-40B4-BE49-F238E27FC236}">
                    <a16:creationId xmlns:a16="http://schemas.microsoft.com/office/drawing/2014/main" id="{B7AC9D29-B997-4D10-9BFC-25998168D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0088" y="2732088"/>
                <a:ext cx="1179512" cy="315912"/>
              </a:xfrm>
              <a:prstGeom prst="rect">
                <a:avLst/>
              </a:prstGeom>
              <a:blipFill>
                <a:blip r:embed="rId4"/>
                <a:stretch>
                  <a:fillRect b="-576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7" name="Object 8">
                <a:extLst>
                  <a:ext uri="{FF2B5EF4-FFF2-40B4-BE49-F238E27FC236}">
                    <a16:creationId xmlns:a16="http://schemas.microsoft.com/office/drawing/2014/main" id="{43CABC8A-FB0C-4CDB-8033-B13313793EB9}"/>
                  </a:ext>
                </a:extLst>
              </p:cNvPr>
              <p:cNvSpPr txBox="1"/>
              <p:nvPr/>
            </p:nvSpPr>
            <p:spPr bwMode="auto">
              <a:xfrm>
                <a:off x="676275" y="3113088"/>
                <a:ext cx="1630363" cy="31591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=80,000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4347" name="Object 8">
                <a:extLst>
                  <a:ext uri="{FF2B5EF4-FFF2-40B4-BE49-F238E27FC236}">
                    <a16:creationId xmlns:a16="http://schemas.microsoft.com/office/drawing/2014/main" id="{43CABC8A-FB0C-4CDB-8033-B13313793E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6275" y="3113088"/>
                <a:ext cx="1630363" cy="315912"/>
              </a:xfrm>
              <a:prstGeom prst="rect">
                <a:avLst/>
              </a:prstGeom>
              <a:blipFill>
                <a:blip r:embed="rId5"/>
                <a:stretch>
                  <a:fillRect b="-576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8" name="Object 10">
                <a:extLst>
                  <a:ext uri="{FF2B5EF4-FFF2-40B4-BE49-F238E27FC236}">
                    <a16:creationId xmlns:a16="http://schemas.microsoft.com/office/drawing/2014/main" id="{215ABDDF-642E-4CC4-8242-6CD96F7C3DED}"/>
                  </a:ext>
                </a:extLst>
              </p:cNvPr>
              <p:cNvSpPr txBox="1"/>
              <p:nvPr/>
            </p:nvSpPr>
            <p:spPr bwMode="auto">
              <a:xfrm>
                <a:off x="679450" y="3494088"/>
                <a:ext cx="1776413" cy="31591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=500,000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4348" name="Object 10">
                <a:extLst>
                  <a:ext uri="{FF2B5EF4-FFF2-40B4-BE49-F238E27FC236}">
                    <a16:creationId xmlns:a16="http://schemas.microsoft.com/office/drawing/2014/main" id="{215ABDDF-642E-4CC4-8242-6CD96F7C3D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9450" y="3494088"/>
                <a:ext cx="1776413" cy="315912"/>
              </a:xfrm>
              <a:prstGeom prst="rect">
                <a:avLst/>
              </a:prstGeom>
              <a:blipFill>
                <a:blip r:embed="rId6"/>
                <a:stretch>
                  <a:fillRect b="-576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9" name="Object 11">
                <a:extLst>
                  <a:ext uri="{FF2B5EF4-FFF2-40B4-BE49-F238E27FC236}">
                    <a16:creationId xmlns:a16="http://schemas.microsoft.com/office/drawing/2014/main" id="{12C8B6D1-D480-4801-B1D8-6C8970A16937}"/>
                  </a:ext>
                </a:extLst>
              </p:cNvPr>
              <p:cNvSpPr txBox="1"/>
              <p:nvPr/>
            </p:nvSpPr>
            <p:spPr bwMode="auto">
              <a:xfrm>
                <a:off x="685800" y="3875088"/>
                <a:ext cx="1417638" cy="31591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=350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4349" name="Object 11">
                <a:extLst>
                  <a:ext uri="{FF2B5EF4-FFF2-40B4-BE49-F238E27FC236}">
                    <a16:creationId xmlns:a16="http://schemas.microsoft.com/office/drawing/2014/main" id="{12C8B6D1-D480-4801-B1D8-6C8970A169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875088"/>
                <a:ext cx="1417638" cy="31591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50" name="Object 13">
                <a:extLst>
                  <a:ext uri="{FF2B5EF4-FFF2-40B4-BE49-F238E27FC236}">
                    <a16:creationId xmlns:a16="http://schemas.microsoft.com/office/drawing/2014/main" id="{51144470-0BB3-4A9D-AE91-AEF88FD86F50}"/>
                  </a:ext>
                </a:extLst>
              </p:cNvPr>
              <p:cNvSpPr txBox="1"/>
              <p:nvPr/>
            </p:nvSpPr>
            <p:spPr bwMode="auto">
              <a:xfrm>
                <a:off x="685800" y="4256088"/>
                <a:ext cx="1852613" cy="31591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=15,020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4350" name="Object 13">
                <a:extLst>
                  <a:ext uri="{FF2B5EF4-FFF2-40B4-BE49-F238E27FC236}">
                    <a16:creationId xmlns:a16="http://schemas.microsoft.com/office/drawing/2014/main" id="{51144470-0BB3-4A9D-AE91-AEF88FD86F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4256088"/>
                <a:ext cx="1852613" cy="315912"/>
              </a:xfrm>
              <a:prstGeom prst="rect">
                <a:avLst/>
              </a:prstGeom>
              <a:blipFill>
                <a:blip r:embed="rId8"/>
                <a:stretch>
                  <a:fillRect b="-576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51" name="Rectangle 7">
            <a:extLst>
              <a:ext uri="{FF2B5EF4-FFF2-40B4-BE49-F238E27FC236}">
                <a16:creationId xmlns:a16="http://schemas.microsoft.com/office/drawing/2014/main" id="{8462D29A-2928-43B7-AE98-B63CCB19AC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2" name="Rectangle 8">
            <a:extLst>
              <a:ext uri="{FF2B5EF4-FFF2-40B4-BE49-F238E27FC236}">
                <a16:creationId xmlns:a16="http://schemas.microsoft.com/office/drawing/2014/main" id="{370A17D3-AF72-4591-A084-769DFA0B40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3" name="Rectangle 10">
            <a:extLst>
              <a:ext uri="{FF2B5EF4-FFF2-40B4-BE49-F238E27FC236}">
                <a16:creationId xmlns:a16="http://schemas.microsoft.com/office/drawing/2014/main" id="{2A5B354D-8491-4AF7-81E5-8CF472F19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4" name="Rectangle 12">
            <a:extLst>
              <a:ext uri="{FF2B5EF4-FFF2-40B4-BE49-F238E27FC236}">
                <a16:creationId xmlns:a16="http://schemas.microsoft.com/office/drawing/2014/main" id="{50FD36EA-6E5E-4338-AD2E-EBEC7A310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376AF-32C7-408F-B439-E51A2B771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5363" name="Content Placeholder 20">
            <a:extLst>
              <a:ext uri="{FF2B5EF4-FFF2-40B4-BE49-F238E27FC236}">
                <a16:creationId xmlns:a16="http://schemas.microsoft.com/office/drawing/2014/main" id="{EA11B94C-A629-4DEB-88EE-42E166E01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4625975"/>
          </a:xfrm>
        </p:spPr>
        <p:txBody>
          <a:bodyPr/>
          <a:lstStyle/>
          <a:p>
            <a:pPr marL="117475"/>
            <a:r>
              <a:rPr lang="en-US" altLang="en-US" b="1"/>
              <a:t>Solution</a:t>
            </a:r>
          </a:p>
          <a:p>
            <a:pPr marL="117475"/>
            <a:endParaRPr lang="en-US" altLang="en-US" b="1"/>
          </a:p>
          <a:p>
            <a:pPr marL="117475"/>
            <a:r>
              <a:rPr lang="en-US" altLang="en-US"/>
              <a:t>Substituting the values of the constants in the two differential equations (1) and (2) gives the differential equations (3) and (4), respectively.</a:t>
            </a:r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r>
              <a:rPr lang="en-US" altLang="en-US"/>
              <a:t>								(3)</a:t>
            </a:r>
          </a:p>
          <a:p>
            <a:pPr marL="117475"/>
            <a:r>
              <a:rPr lang="en-US" altLang="en-US"/>
              <a:t>	</a:t>
            </a:r>
          </a:p>
          <a:p>
            <a:pPr marL="117475"/>
            <a:endParaRPr lang="en-US" altLang="en-US"/>
          </a:p>
          <a:p>
            <a:pPr marL="117475"/>
            <a:r>
              <a:rPr lang="en-US" altLang="en-US"/>
              <a:t>								(4)	</a:t>
            </a:r>
          </a:p>
          <a:p>
            <a:pPr marL="117475"/>
            <a:endParaRPr lang="en-US" altLang="en-US"/>
          </a:p>
        </p:txBody>
      </p:sp>
      <p:sp>
        <p:nvSpPr>
          <p:cNvPr id="15364" name="Rectangle 2">
            <a:extLst>
              <a:ext uri="{FF2B5EF4-FFF2-40B4-BE49-F238E27FC236}">
                <a16:creationId xmlns:a16="http://schemas.microsoft.com/office/drawing/2014/main" id="{D15B4855-1E6D-4F07-A5D9-91A029839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5" name="Rectangle 4">
            <a:extLst>
              <a:ext uri="{FF2B5EF4-FFF2-40B4-BE49-F238E27FC236}">
                <a16:creationId xmlns:a16="http://schemas.microsoft.com/office/drawing/2014/main" id="{61E2BE8F-2B5D-4F83-9019-D34027A63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6" name="Rectangle 7">
            <a:extLst>
              <a:ext uri="{FF2B5EF4-FFF2-40B4-BE49-F238E27FC236}">
                <a16:creationId xmlns:a16="http://schemas.microsoft.com/office/drawing/2014/main" id="{43093E90-30FA-4B40-A718-3F129A472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7" name="Rectangle 9">
            <a:extLst>
              <a:ext uri="{FF2B5EF4-FFF2-40B4-BE49-F238E27FC236}">
                <a16:creationId xmlns:a16="http://schemas.microsoft.com/office/drawing/2014/main" id="{0106A5A2-96C5-42EA-87F5-9BDBF7ADA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8" name="Rectangle 13">
            <a:extLst>
              <a:ext uri="{FF2B5EF4-FFF2-40B4-BE49-F238E27FC236}">
                <a16:creationId xmlns:a16="http://schemas.microsoft.com/office/drawing/2014/main" id="{5BC4A7E0-7AFA-4063-8AF5-52E226CC2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9" name="Rectangle 7">
            <a:extLst>
              <a:ext uri="{FF2B5EF4-FFF2-40B4-BE49-F238E27FC236}">
                <a16:creationId xmlns:a16="http://schemas.microsoft.com/office/drawing/2014/main" id="{E73C8C4B-3877-478D-A9E1-F06369889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70" name="Rectangle 8">
            <a:extLst>
              <a:ext uri="{FF2B5EF4-FFF2-40B4-BE49-F238E27FC236}">
                <a16:creationId xmlns:a16="http://schemas.microsoft.com/office/drawing/2014/main" id="{6FF3D1DD-7942-4BAF-93EB-5C80E4E3E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71" name="Rectangle 10">
            <a:extLst>
              <a:ext uri="{FF2B5EF4-FFF2-40B4-BE49-F238E27FC236}">
                <a16:creationId xmlns:a16="http://schemas.microsoft.com/office/drawing/2014/main" id="{EE21EC59-0C6C-4BFF-BC2B-817DC2F33F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72" name="Rectangle 12">
            <a:extLst>
              <a:ext uri="{FF2B5EF4-FFF2-40B4-BE49-F238E27FC236}">
                <a16:creationId xmlns:a16="http://schemas.microsoft.com/office/drawing/2014/main" id="{2980907E-11CB-4419-A51F-CB37054971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73" name="Object 2">
                <a:extLst>
                  <a:ext uri="{FF2B5EF4-FFF2-40B4-BE49-F238E27FC236}">
                    <a16:creationId xmlns:a16="http://schemas.microsoft.com/office/drawing/2014/main" id="{CCAD0461-A0D5-4612-8B1F-1957B0853E81}"/>
                  </a:ext>
                </a:extLst>
              </p:cNvPr>
              <p:cNvSpPr txBox="1"/>
              <p:nvPr/>
            </p:nvSpPr>
            <p:spPr bwMode="auto">
              <a:xfrm>
                <a:off x="1128713" y="3360738"/>
                <a:ext cx="3748087" cy="55086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2500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5373" name="Object 2">
                <a:extLst>
                  <a:ext uri="{FF2B5EF4-FFF2-40B4-BE49-F238E27FC236}">
                    <a16:creationId xmlns:a16="http://schemas.microsoft.com/office/drawing/2014/main" id="{CCAD0461-A0D5-4612-8B1F-1957B0853E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28713" y="3360738"/>
                <a:ext cx="3748087" cy="5508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4" name="Rectangle 3">
            <a:extLst>
              <a:ext uri="{FF2B5EF4-FFF2-40B4-BE49-F238E27FC236}">
                <a16:creationId xmlns:a16="http://schemas.microsoft.com/office/drawing/2014/main" id="{4927ECDB-7B59-446F-95F3-EC7FCBB27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75" name="Rectangle 4">
            <a:extLst>
              <a:ext uri="{FF2B5EF4-FFF2-40B4-BE49-F238E27FC236}">
                <a16:creationId xmlns:a16="http://schemas.microsoft.com/office/drawing/2014/main" id="{27027CA1-FD06-4928-97D4-26EB50AE0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</a:t>
            </a:r>
            <a:endParaRPr lang="en-US" altLang="ko-K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76" name="Object 21">
                <a:extLst>
                  <a:ext uri="{FF2B5EF4-FFF2-40B4-BE49-F238E27FC236}">
                    <a16:creationId xmlns:a16="http://schemas.microsoft.com/office/drawing/2014/main" id="{2D439A93-2DB5-4A81-B455-2D03D18AC9BA}"/>
                  </a:ext>
                </a:extLst>
              </p:cNvPr>
              <p:cNvSpPr txBox="1"/>
              <p:nvPr/>
            </p:nvSpPr>
            <p:spPr bwMode="auto">
              <a:xfrm>
                <a:off x="1074738" y="4259263"/>
                <a:ext cx="6384925" cy="515937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+15020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𝑑𝑤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5376" name="Object 21">
                <a:extLst>
                  <a:ext uri="{FF2B5EF4-FFF2-40B4-BE49-F238E27FC236}">
                    <a16:creationId xmlns:a16="http://schemas.microsoft.com/office/drawing/2014/main" id="{2D439A93-2DB5-4A81-B455-2D03D18AC9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4738" y="4259263"/>
                <a:ext cx="6384925" cy="5159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E5114-ABDA-4994-92DB-AE7317794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6387" name="Content Placeholder 20">
            <a:extLst>
              <a:ext uri="{FF2B5EF4-FFF2-40B4-BE49-F238E27FC236}">
                <a16:creationId xmlns:a16="http://schemas.microsoft.com/office/drawing/2014/main" id="{F7C6E14F-61D9-4707-9298-A3341A9AC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74825"/>
            <a:ext cx="8305800" cy="4625975"/>
          </a:xfrm>
        </p:spPr>
        <p:txBody>
          <a:bodyPr/>
          <a:lstStyle/>
          <a:p>
            <a:pPr marL="117475"/>
            <a:r>
              <a:rPr lang="en-US" altLang="en-US" dirty="0"/>
              <a:t>Since </a:t>
            </a:r>
            <a:r>
              <a:rPr lang="en-US" altLang="en-US" i="1" dirty="0"/>
              <a:t>w</a:t>
            </a:r>
            <a:r>
              <a:rPr lang="en-US" altLang="en-US" dirty="0"/>
              <a:t> is an input, we take it to the right hand side to show it as a forcing function and rewrite Equation (4) as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(5)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Now let us start the process of reducing the 2 simultaneous differential equations </a:t>
            </a:r>
            <a:r>
              <a:rPr lang="en-US" altLang="en-US" dirty="0" err="1"/>
              <a:t>Equations</a:t>
            </a:r>
            <a:r>
              <a:rPr lang="en-US" altLang="en-US" dirty="0"/>
              <a:t> (3) and (5) to 4 simultaneous first order differential equations.</a:t>
            </a:r>
          </a:p>
          <a:p>
            <a:pPr marL="117475"/>
            <a:r>
              <a:rPr lang="en-US" altLang="en-US" dirty="0"/>
              <a:t>Choose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(6)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(7)</a:t>
            </a:r>
          </a:p>
          <a:p>
            <a:pPr marL="117475"/>
            <a:endParaRPr lang="en-US" altLang="en-US" dirty="0"/>
          </a:p>
        </p:txBody>
      </p:sp>
      <p:sp>
        <p:nvSpPr>
          <p:cNvPr id="16388" name="Rectangle 2">
            <a:extLst>
              <a:ext uri="{FF2B5EF4-FFF2-40B4-BE49-F238E27FC236}">
                <a16:creationId xmlns:a16="http://schemas.microsoft.com/office/drawing/2014/main" id="{ACD6C7B7-63BB-4664-A568-7FF5E1CB7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89" name="Rectangle 4">
            <a:extLst>
              <a:ext uri="{FF2B5EF4-FFF2-40B4-BE49-F238E27FC236}">
                <a16:creationId xmlns:a16="http://schemas.microsoft.com/office/drawing/2014/main" id="{2CC5DEBB-FEC1-4745-8488-06B44469A5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0" name="Rectangle 7">
            <a:extLst>
              <a:ext uri="{FF2B5EF4-FFF2-40B4-BE49-F238E27FC236}">
                <a16:creationId xmlns:a16="http://schemas.microsoft.com/office/drawing/2014/main" id="{F3285BE5-CD36-4EE0-B521-9019339A5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1" name="Rectangle 9">
            <a:extLst>
              <a:ext uri="{FF2B5EF4-FFF2-40B4-BE49-F238E27FC236}">
                <a16:creationId xmlns:a16="http://schemas.microsoft.com/office/drawing/2014/main" id="{63326A08-37C9-416F-B64F-7F1829F254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2" name="Rectangle 13">
            <a:extLst>
              <a:ext uri="{FF2B5EF4-FFF2-40B4-BE49-F238E27FC236}">
                <a16:creationId xmlns:a16="http://schemas.microsoft.com/office/drawing/2014/main" id="{1847AB26-CA09-4A99-9AA1-D9FF856AC6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3" name="Rectangle 7">
            <a:extLst>
              <a:ext uri="{FF2B5EF4-FFF2-40B4-BE49-F238E27FC236}">
                <a16:creationId xmlns:a16="http://schemas.microsoft.com/office/drawing/2014/main" id="{5A9B4CD8-D009-44FA-B6D4-0A50682BB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4" name="Rectangle 8">
            <a:extLst>
              <a:ext uri="{FF2B5EF4-FFF2-40B4-BE49-F238E27FC236}">
                <a16:creationId xmlns:a16="http://schemas.microsoft.com/office/drawing/2014/main" id="{9A4D7E64-9DBE-4301-A0FD-A70C25E3B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5" name="Rectangle 10">
            <a:extLst>
              <a:ext uri="{FF2B5EF4-FFF2-40B4-BE49-F238E27FC236}">
                <a16:creationId xmlns:a16="http://schemas.microsoft.com/office/drawing/2014/main" id="{973EA63A-59CB-4306-A07F-C79CAA469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6" name="Rectangle 2">
            <a:extLst>
              <a:ext uri="{FF2B5EF4-FFF2-40B4-BE49-F238E27FC236}">
                <a16:creationId xmlns:a16="http://schemas.microsoft.com/office/drawing/2014/main" id="{C0730EF9-6886-45B3-9114-932BC849D3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97" name="Object 4">
                <a:extLst>
                  <a:ext uri="{FF2B5EF4-FFF2-40B4-BE49-F238E27FC236}">
                    <a16:creationId xmlns:a16="http://schemas.microsoft.com/office/drawing/2014/main" id="{D9055A33-58E3-465F-AD3F-E3A8970CE82E}"/>
                  </a:ext>
                </a:extLst>
              </p:cNvPr>
              <p:cNvSpPr txBox="1"/>
              <p:nvPr/>
            </p:nvSpPr>
            <p:spPr bwMode="auto">
              <a:xfrm>
                <a:off x="677863" y="2895600"/>
                <a:ext cx="7026275" cy="51593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+15020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=15020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6397" name="Object 4">
                <a:extLst>
                  <a:ext uri="{FF2B5EF4-FFF2-40B4-BE49-F238E27FC236}">
                    <a16:creationId xmlns:a16="http://schemas.microsoft.com/office/drawing/2014/main" id="{D9055A33-58E3-465F-AD3F-E3A8970CE8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63" y="2895600"/>
                <a:ext cx="7026275" cy="5159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98" name="Object 6">
                <a:extLst>
                  <a:ext uri="{FF2B5EF4-FFF2-40B4-BE49-F238E27FC236}">
                    <a16:creationId xmlns:a16="http://schemas.microsoft.com/office/drawing/2014/main" id="{DC7DD98C-C158-413D-8ADA-E250A427EE6D}"/>
                  </a:ext>
                </a:extLst>
              </p:cNvPr>
              <p:cNvSpPr txBox="1"/>
              <p:nvPr/>
            </p:nvSpPr>
            <p:spPr bwMode="auto">
              <a:xfrm>
                <a:off x="1447800" y="4800600"/>
                <a:ext cx="619125" cy="49053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6398" name="Object 6">
                <a:extLst>
                  <a:ext uri="{FF2B5EF4-FFF2-40B4-BE49-F238E27FC236}">
                    <a16:creationId xmlns:a16="http://schemas.microsoft.com/office/drawing/2014/main" id="{DC7DD98C-C158-413D-8ADA-E250A427EE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4800600"/>
                <a:ext cx="619125" cy="4905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99" name="Object 8">
                <a:extLst>
                  <a:ext uri="{FF2B5EF4-FFF2-40B4-BE49-F238E27FC236}">
                    <a16:creationId xmlns:a16="http://schemas.microsoft.com/office/drawing/2014/main" id="{39BD8171-FF86-469A-9CDC-C40293A32F7D}"/>
                  </a:ext>
                </a:extLst>
              </p:cNvPr>
              <p:cNvSpPr txBox="1"/>
              <p:nvPr/>
            </p:nvSpPr>
            <p:spPr bwMode="auto">
              <a:xfrm>
                <a:off x="1447800" y="5353050"/>
                <a:ext cx="665163" cy="49053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6399" name="Object 8">
                <a:extLst>
                  <a:ext uri="{FF2B5EF4-FFF2-40B4-BE49-F238E27FC236}">
                    <a16:creationId xmlns:a16="http://schemas.microsoft.com/office/drawing/2014/main" id="{39BD8171-FF86-469A-9CDC-C40293A32F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5353050"/>
                <a:ext cx="665163" cy="4905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400" name="Rectangle 6">
            <a:extLst>
              <a:ext uri="{FF2B5EF4-FFF2-40B4-BE49-F238E27FC236}">
                <a16:creationId xmlns:a16="http://schemas.microsoft.com/office/drawing/2014/main" id="{21C00DA0-9211-4E76-9D79-939A881510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401" name="Rectangle 7">
            <a:extLst>
              <a:ext uri="{FF2B5EF4-FFF2-40B4-BE49-F238E27FC236}">
                <a16:creationId xmlns:a16="http://schemas.microsoft.com/office/drawing/2014/main" id="{F6EEC120-1BF0-49BF-B292-4F1DBAC02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,										</a:t>
            </a:r>
            <a:endParaRPr lang="en-US" altLang="ko-KR"/>
          </a:p>
        </p:txBody>
      </p:sp>
      <p:sp>
        <p:nvSpPr>
          <p:cNvPr id="16402" name="Rectangle 8">
            <a:extLst>
              <a:ext uri="{FF2B5EF4-FFF2-40B4-BE49-F238E27FC236}">
                <a16:creationId xmlns:a16="http://schemas.microsoft.com/office/drawing/2014/main" id="{289EF36F-3D02-4C62-967B-871533731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ko-KR" sz="1200">
              <a:latin typeface="Times New Roman" panose="02020603050405020304" pitchFamily="18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,	</a:t>
            </a:r>
            <a:r>
              <a:rPr lang="en-US" altLang="ko-KR" sz="800"/>
              <a:t> </a:t>
            </a:r>
            <a:endParaRPr lang="en-US" altLang="ko-K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91EE4-CC9B-4BDA-A958-2F3851363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7411" name="Content Placeholder 20">
            <a:extLst>
              <a:ext uri="{FF2B5EF4-FFF2-40B4-BE49-F238E27FC236}">
                <a16:creationId xmlns:a16="http://schemas.microsoft.com/office/drawing/2014/main" id="{A52120C0-A20B-4EB2-B7F4-EB8623469C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74825"/>
            <a:ext cx="8229600" cy="4625975"/>
          </a:xfrm>
        </p:spPr>
        <p:txBody>
          <a:bodyPr/>
          <a:lstStyle/>
          <a:p>
            <a:pPr marL="117475"/>
            <a:r>
              <a:rPr lang="en-US" altLang="en-US"/>
              <a:t>then Equation (3)</a:t>
            </a:r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r>
              <a:rPr lang="en-US" altLang="en-US"/>
              <a:t>can be written as</a:t>
            </a:r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r>
              <a:rPr lang="en-US" altLang="en-US"/>
              <a:t>							(8)</a:t>
            </a:r>
          </a:p>
          <a:p>
            <a:pPr marL="117475"/>
            <a:r>
              <a:rPr lang="en-US" altLang="en-US"/>
              <a:t> </a:t>
            </a:r>
          </a:p>
          <a:p>
            <a:pPr marL="117475"/>
            <a:endParaRPr lang="en-US" altLang="en-US"/>
          </a:p>
        </p:txBody>
      </p:sp>
      <p:sp>
        <p:nvSpPr>
          <p:cNvPr id="17412" name="Rectangle 2">
            <a:extLst>
              <a:ext uri="{FF2B5EF4-FFF2-40B4-BE49-F238E27FC236}">
                <a16:creationId xmlns:a16="http://schemas.microsoft.com/office/drawing/2014/main" id="{23C1698B-6A82-44A2-AE8D-419AB8344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3" name="Rectangle 4">
            <a:extLst>
              <a:ext uri="{FF2B5EF4-FFF2-40B4-BE49-F238E27FC236}">
                <a16:creationId xmlns:a16="http://schemas.microsoft.com/office/drawing/2014/main" id="{8A1155AB-714E-414C-849C-13E9AC0C6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4" name="Rectangle 7">
            <a:extLst>
              <a:ext uri="{FF2B5EF4-FFF2-40B4-BE49-F238E27FC236}">
                <a16:creationId xmlns:a16="http://schemas.microsoft.com/office/drawing/2014/main" id="{D1CEE7CD-A72A-457F-B0A7-6DB4455C1C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5" name="Rectangle 9">
            <a:extLst>
              <a:ext uri="{FF2B5EF4-FFF2-40B4-BE49-F238E27FC236}">
                <a16:creationId xmlns:a16="http://schemas.microsoft.com/office/drawing/2014/main" id="{08F385E0-1BF9-4470-B862-CA55E6ACB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6" name="Rectangle 13">
            <a:extLst>
              <a:ext uri="{FF2B5EF4-FFF2-40B4-BE49-F238E27FC236}">
                <a16:creationId xmlns:a16="http://schemas.microsoft.com/office/drawing/2014/main" id="{C8B3CF32-FFD8-4A99-BDA3-E448249A9E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7" name="Rectangle 7">
            <a:extLst>
              <a:ext uri="{FF2B5EF4-FFF2-40B4-BE49-F238E27FC236}">
                <a16:creationId xmlns:a16="http://schemas.microsoft.com/office/drawing/2014/main" id="{3481209A-84AF-4964-8B08-F0DFA020F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8" name="Rectangle 8">
            <a:extLst>
              <a:ext uri="{FF2B5EF4-FFF2-40B4-BE49-F238E27FC236}">
                <a16:creationId xmlns:a16="http://schemas.microsoft.com/office/drawing/2014/main" id="{35DCCA2E-89AD-43C2-8941-086BEDE1D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9" name="Rectangle 10">
            <a:extLst>
              <a:ext uri="{FF2B5EF4-FFF2-40B4-BE49-F238E27FC236}">
                <a16:creationId xmlns:a16="http://schemas.microsoft.com/office/drawing/2014/main" id="{151CD577-A8D9-4BC1-A0F6-939D67C165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20" name="Rectangle 12">
            <a:extLst>
              <a:ext uri="{FF2B5EF4-FFF2-40B4-BE49-F238E27FC236}">
                <a16:creationId xmlns:a16="http://schemas.microsoft.com/office/drawing/2014/main" id="{2E8497A7-BEA5-423F-899C-F3C70B5D7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21" name="Rectangle 2">
            <a:extLst>
              <a:ext uri="{FF2B5EF4-FFF2-40B4-BE49-F238E27FC236}">
                <a16:creationId xmlns:a16="http://schemas.microsoft.com/office/drawing/2014/main" id="{5076F0DC-6E3D-4F1B-8798-3C5BB0BAA7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422" name="Object 4">
                <a:extLst>
                  <a:ext uri="{FF2B5EF4-FFF2-40B4-BE49-F238E27FC236}">
                    <a16:creationId xmlns:a16="http://schemas.microsoft.com/office/drawing/2014/main" id="{9E5CD2BC-3BD6-49A6-9F95-45AA1687AD82}"/>
                  </a:ext>
                </a:extLst>
              </p:cNvPr>
              <p:cNvSpPr txBox="1"/>
              <p:nvPr/>
            </p:nvSpPr>
            <p:spPr bwMode="auto">
              <a:xfrm>
                <a:off x="1271588" y="2228850"/>
                <a:ext cx="4057650" cy="61595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2500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7422" name="Object 4">
                <a:extLst>
                  <a:ext uri="{FF2B5EF4-FFF2-40B4-BE49-F238E27FC236}">
                    <a16:creationId xmlns:a16="http://schemas.microsoft.com/office/drawing/2014/main" id="{9E5CD2BC-3BD6-49A6-9F95-45AA1687A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71588" y="2228850"/>
                <a:ext cx="4057650" cy="6159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423" name="Object 6">
                <a:extLst>
                  <a:ext uri="{FF2B5EF4-FFF2-40B4-BE49-F238E27FC236}">
                    <a16:creationId xmlns:a16="http://schemas.microsoft.com/office/drawing/2014/main" id="{6F1AF853-BCBA-4CC8-9E40-F6451B6DDA69}"/>
                  </a:ext>
                </a:extLst>
              </p:cNvPr>
              <p:cNvSpPr txBox="1"/>
              <p:nvPr/>
            </p:nvSpPr>
            <p:spPr bwMode="auto">
              <a:xfrm>
                <a:off x="1347788" y="3276600"/>
                <a:ext cx="3505200" cy="51435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2500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7423" name="Object 6">
                <a:extLst>
                  <a:ext uri="{FF2B5EF4-FFF2-40B4-BE49-F238E27FC236}">
                    <a16:creationId xmlns:a16="http://schemas.microsoft.com/office/drawing/2014/main" id="{6F1AF853-BCBA-4CC8-9E40-F6451B6DDA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47788" y="3276600"/>
                <a:ext cx="3505200" cy="5143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424" name="Object 8">
                <a:extLst>
                  <a:ext uri="{FF2B5EF4-FFF2-40B4-BE49-F238E27FC236}">
                    <a16:creationId xmlns:a16="http://schemas.microsoft.com/office/drawing/2014/main" id="{3D6F6E08-ABA3-40BD-98CF-2872E2BA172A}"/>
                  </a:ext>
                </a:extLst>
              </p:cNvPr>
              <p:cNvSpPr txBox="1"/>
              <p:nvPr/>
            </p:nvSpPr>
            <p:spPr bwMode="auto">
              <a:xfrm>
                <a:off x="1347788" y="4038600"/>
                <a:ext cx="3354387" cy="51593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2500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=−350(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)−80000(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7424" name="Object 8">
                <a:extLst>
                  <a:ext uri="{FF2B5EF4-FFF2-40B4-BE49-F238E27FC236}">
                    <a16:creationId xmlns:a16="http://schemas.microsoft.com/office/drawing/2014/main" id="{3D6F6E08-ABA3-40BD-98CF-2872E2BA17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47788" y="4038600"/>
                <a:ext cx="3354387" cy="5159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425" name="Object 10">
                <a:extLst>
                  <a:ext uri="{FF2B5EF4-FFF2-40B4-BE49-F238E27FC236}">
                    <a16:creationId xmlns:a16="http://schemas.microsoft.com/office/drawing/2014/main" id="{0A06F86D-7FE8-4853-8513-A87D92F8CAE9}"/>
                  </a:ext>
                </a:extLst>
              </p:cNvPr>
              <p:cNvSpPr txBox="1"/>
              <p:nvPr/>
            </p:nvSpPr>
            <p:spPr bwMode="auto">
              <a:xfrm>
                <a:off x="1347788" y="4724400"/>
                <a:ext cx="2663825" cy="51593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=−0.14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−32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7425" name="Object 10">
                <a:extLst>
                  <a:ext uri="{FF2B5EF4-FFF2-40B4-BE49-F238E27FC236}">
                    <a16:creationId xmlns:a16="http://schemas.microsoft.com/office/drawing/2014/main" id="{0A06F86D-7FE8-4853-8513-A87D92F8CA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47788" y="4724400"/>
                <a:ext cx="2663825" cy="5159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426" name="Rectangle 6">
            <a:extLst>
              <a:ext uri="{FF2B5EF4-FFF2-40B4-BE49-F238E27FC236}">
                <a16:creationId xmlns:a16="http://schemas.microsoft.com/office/drawing/2014/main" id="{61B61745-AE03-46A7-A5F3-B5137EB07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27" name="Rectangle 7">
            <a:extLst>
              <a:ext uri="{FF2B5EF4-FFF2-40B4-BE49-F238E27FC236}">
                <a16:creationId xmlns:a16="http://schemas.microsoft.com/office/drawing/2014/main" id="{9B332BAF-C39A-42F5-9349-F18EF5D98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28" name="Rectangle 8">
            <a:extLst>
              <a:ext uri="{FF2B5EF4-FFF2-40B4-BE49-F238E27FC236}">
                <a16:creationId xmlns:a16="http://schemas.microsoft.com/office/drawing/2014/main" id="{0EAEF2E5-66FD-4F86-BC14-598F7A3BE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95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05F6A-FAA4-4957-BFD3-2B965ECF0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8435" name="Content Placeholder 20">
            <a:extLst>
              <a:ext uri="{FF2B5EF4-FFF2-40B4-BE49-F238E27FC236}">
                <a16:creationId xmlns:a16="http://schemas.microsoft.com/office/drawing/2014/main" id="{CECBD6DB-00AC-4373-AD85-32EC6506C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74825"/>
            <a:ext cx="8229600" cy="4625975"/>
          </a:xfrm>
        </p:spPr>
        <p:txBody>
          <a:bodyPr/>
          <a:lstStyle/>
          <a:p>
            <a:pPr marL="117475"/>
            <a:r>
              <a:rPr lang="en-US" altLang="en-US"/>
              <a:t>and Equation (5)</a:t>
            </a:r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r>
              <a:rPr lang="en-US" altLang="en-US"/>
              <a:t>can be written as</a:t>
            </a:r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r>
              <a:rPr lang="en-US" altLang="en-US"/>
              <a:t>								</a:t>
            </a:r>
          </a:p>
          <a:p>
            <a:pPr marL="117475"/>
            <a:r>
              <a:rPr lang="en-US" altLang="en-US"/>
              <a:t>								(9)</a:t>
            </a:r>
          </a:p>
          <a:p>
            <a:pPr marL="117475"/>
            <a:r>
              <a:rPr lang="en-US" altLang="en-US"/>
              <a:t> </a:t>
            </a:r>
          </a:p>
          <a:p>
            <a:pPr marL="117475"/>
            <a:endParaRPr lang="en-US" altLang="en-US"/>
          </a:p>
        </p:txBody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D6AC3ABB-21AB-4F70-AB89-23F2D6836D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37" name="Rectangle 4">
            <a:extLst>
              <a:ext uri="{FF2B5EF4-FFF2-40B4-BE49-F238E27FC236}">
                <a16:creationId xmlns:a16="http://schemas.microsoft.com/office/drawing/2014/main" id="{8FC8FDE1-875C-4343-AF56-FC4F77780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38" name="Rectangle 7">
            <a:extLst>
              <a:ext uri="{FF2B5EF4-FFF2-40B4-BE49-F238E27FC236}">
                <a16:creationId xmlns:a16="http://schemas.microsoft.com/office/drawing/2014/main" id="{1C0FA813-D086-4187-B277-6429348CB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39" name="Rectangle 9">
            <a:extLst>
              <a:ext uri="{FF2B5EF4-FFF2-40B4-BE49-F238E27FC236}">
                <a16:creationId xmlns:a16="http://schemas.microsoft.com/office/drawing/2014/main" id="{BFD90CDC-F2CA-40EE-A142-4CC9FE9F2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0" name="Rectangle 13">
            <a:extLst>
              <a:ext uri="{FF2B5EF4-FFF2-40B4-BE49-F238E27FC236}">
                <a16:creationId xmlns:a16="http://schemas.microsoft.com/office/drawing/2014/main" id="{16217331-AD60-445A-9F13-45B0C60DB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1" name="Rectangle 7">
            <a:extLst>
              <a:ext uri="{FF2B5EF4-FFF2-40B4-BE49-F238E27FC236}">
                <a16:creationId xmlns:a16="http://schemas.microsoft.com/office/drawing/2014/main" id="{266C870E-15D6-4203-8847-01F35369A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2" name="Rectangle 8">
            <a:extLst>
              <a:ext uri="{FF2B5EF4-FFF2-40B4-BE49-F238E27FC236}">
                <a16:creationId xmlns:a16="http://schemas.microsoft.com/office/drawing/2014/main" id="{E2E8AAE4-F820-4681-8386-492CE8CAD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3" name="Rectangle 10">
            <a:extLst>
              <a:ext uri="{FF2B5EF4-FFF2-40B4-BE49-F238E27FC236}">
                <a16:creationId xmlns:a16="http://schemas.microsoft.com/office/drawing/2014/main" id="{D20115DA-444C-4C4F-A1AF-F332D48B3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4" name="Rectangle 12">
            <a:extLst>
              <a:ext uri="{FF2B5EF4-FFF2-40B4-BE49-F238E27FC236}">
                <a16:creationId xmlns:a16="http://schemas.microsoft.com/office/drawing/2014/main" id="{0E9C95DF-FEFB-46C4-84F6-AE1CF9CA2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860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445" name="Object 2">
                <a:extLst>
                  <a:ext uri="{FF2B5EF4-FFF2-40B4-BE49-F238E27FC236}">
                    <a16:creationId xmlns:a16="http://schemas.microsoft.com/office/drawing/2014/main" id="{84868B50-85C0-4E5D-9CD8-9BABFD6CEC66}"/>
                  </a:ext>
                </a:extLst>
              </p:cNvPr>
              <p:cNvSpPr txBox="1"/>
              <p:nvPr/>
            </p:nvSpPr>
            <p:spPr bwMode="auto">
              <a:xfrm>
                <a:off x="830263" y="2439988"/>
                <a:ext cx="7254875" cy="5334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+15020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=15020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8445" name="Object 2">
                <a:extLst>
                  <a:ext uri="{FF2B5EF4-FFF2-40B4-BE49-F238E27FC236}">
                    <a16:creationId xmlns:a16="http://schemas.microsoft.com/office/drawing/2014/main" id="{84868B50-85C0-4E5D-9CD8-9BABFD6CEC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0263" y="2439988"/>
                <a:ext cx="7254875" cy="533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46" name="Object 4">
                <a:extLst>
                  <a:ext uri="{FF2B5EF4-FFF2-40B4-BE49-F238E27FC236}">
                    <a16:creationId xmlns:a16="http://schemas.microsoft.com/office/drawing/2014/main" id="{65293E88-C147-467C-9456-6C2E6A242931}"/>
                  </a:ext>
                </a:extLst>
              </p:cNvPr>
              <p:cNvSpPr txBox="1"/>
              <p:nvPr/>
            </p:nvSpPr>
            <p:spPr bwMode="auto">
              <a:xfrm>
                <a:off x="827088" y="3733800"/>
                <a:ext cx="6619875" cy="500063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+15020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=15020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8446" name="Object 4">
                <a:extLst>
                  <a:ext uri="{FF2B5EF4-FFF2-40B4-BE49-F238E27FC236}">
                    <a16:creationId xmlns:a16="http://schemas.microsoft.com/office/drawing/2014/main" id="{65293E88-C147-467C-9456-6C2E6A2429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7088" y="3733800"/>
                <a:ext cx="6619875" cy="5000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47" name="Object 6">
                <a:extLst>
                  <a:ext uri="{FF2B5EF4-FFF2-40B4-BE49-F238E27FC236}">
                    <a16:creationId xmlns:a16="http://schemas.microsoft.com/office/drawing/2014/main" id="{C73707BF-38B0-477F-8690-83D151271445}"/>
                  </a:ext>
                </a:extLst>
              </p:cNvPr>
              <p:cNvSpPr txBox="1"/>
              <p:nvPr/>
            </p:nvSpPr>
            <p:spPr bwMode="auto">
              <a:xfrm>
                <a:off x="827088" y="4419600"/>
                <a:ext cx="6692900" cy="500063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=−350(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)−80000(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)−15020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−500000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+15020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8447" name="Object 6">
                <a:extLst>
                  <a:ext uri="{FF2B5EF4-FFF2-40B4-BE49-F238E27FC236}">
                    <a16:creationId xmlns:a16="http://schemas.microsoft.com/office/drawing/2014/main" id="{C73707BF-38B0-477F-8690-83D1512714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7088" y="4419600"/>
                <a:ext cx="6692900" cy="5000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48" name="Object 8">
                <a:extLst>
                  <a:ext uri="{FF2B5EF4-FFF2-40B4-BE49-F238E27FC236}">
                    <a16:creationId xmlns:a16="http://schemas.microsoft.com/office/drawing/2014/main" id="{875DBBA3-DECA-4D74-9732-FDB19DE1E1A8}"/>
                  </a:ext>
                </a:extLst>
              </p:cNvPr>
              <p:cNvSpPr txBox="1"/>
              <p:nvPr/>
            </p:nvSpPr>
            <p:spPr bwMode="auto">
              <a:xfrm>
                <a:off x="835025" y="5049838"/>
                <a:ext cx="6700838" cy="51276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=−1.09375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−46.9375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−1562.5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+46.9375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+1562.5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8448" name="Object 8">
                <a:extLst>
                  <a:ext uri="{FF2B5EF4-FFF2-40B4-BE49-F238E27FC236}">
                    <a16:creationId xmlns:a16="http://schemas.microsoft.com/office/drawing/2014/main" id="{875DBBA3-DECA-4D74-9732-FDB19DE1E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5025" y="5049838"/>
                <a:ext cx="6700838" cy="5127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49" name="Rectangle 5">
            <a:extLst>
              <a:ext uri="{FF2B5EF4-FFF2-40B4-BE49-F238E27FC236}">
                <a16:creationId xmlns:a16="http://schemas.microsoft.com/office/drawing/2014/main" id="{CD83ED63-4E22-4E05-AF32-4F1E6EA12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50" name="Rectangle 6">
            <a:extLst>
              <a:ext uri="{FF2B5EF4-FFF2-40B4-BE49-F238E27FC236}">
                <a16:creationId xmlns:a16="http://schemas.microsoft.com/office/drawing/2014/main" id="{69CE6816-CFB9-46DD-9998-534E6BB2F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51" name="Rectangle 7">
            <a:extLst>
              <a:ext uri="{FF2B5EF4-FFF2-40B4-BE49-F238E27FC236}">
                <a16:creationId xmlns:a16="http://schemas.microsoft.com/office/drawing/2014/main" id="{C6187793-566B-4DE3-AB95-575FB33AF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95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67D62-4B2C-410E-A1CE-26294147B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9459" name="Content Placeholder 20">
            <a:extLst>
              <a:ext uri="{FF2B5EF4-FFF2-40B4-BE49-F238E27FC236}">
                <a16:creationId xmlns:a16="http://schemas.microsoft.com/office/drawing/2014/main" id="{74E4D630-DE6D-4A05-B9FF-BBBC3BD7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74825"/>
            <a:ext cx="8229600" cy="4625975"/>
          </a:xfrm>
        </p:spPr>
        <p:txBody>
          <a:bodyPr/>
          <a:lstStyle/>
          <a:p>
            <a:pPr marL="117475"/>
            <a:r>
              <a:rPr lang="en-US" altLang="en-US" dirty="0"/>
              <a:t>The 4 simultaneous first order differential equations given by Equations 6 thru 9 complete with the corresponding initial condition then are 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(10)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(11)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(12)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(13)</a:t>
            </a:r>
          </a:p>
        </p:txBody>
      </p:sp>
      <p:sp>
        <p:nvSpPr>
          <p:cNvPr id="19460" name="Rectangle 2">
            <a:extLst>
              <a:ext uri="{FF2B5EF4-FFF2-40B4-BE49-F238E27FC236}">
                <a16:creationId xmlns:a16="http://schemas.microsoft.com/office/drawing/2014/main" id="{B1939EFF-B324-4B7F-B4EC-1840824A4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1" name="Rectangle 4">
            <a:extLst>
              <a:ext uri="{FF2B5EF4-FFF2-40B4-BE49-F238E27FC236}">
                <a16:creationId xmlns:a16="http://schemas.microsoft.com/office/drawing/2014/main" id="{0A73075A-9E39-45EB-A215-F8F5027A1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2" name="Rectangle 7">
            <a:extLst>
              <a:ext uri="{FF2B5EF4-FFF2-40B4-BE49-F238E27FC236}">
                <a16:creationId xmlns:a16="http://schemas.microsoft.com/office/drawing/2014/main" id="{FA2071E7-7113-4888-9B67-44CD651C9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3" name="Rectangle 9">
            <a:extLst>
              <a:ext uri="{FF2B5EF4-FFF2-40B4-BE49-F238E27FC236}">
                <a16:creationId xmlns:a16="http://schemas.microsoft.com/office/drawing/2014/main" id="{D6867CDD-F94A-4CF2-ACD6-782C19A93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4" name="Rectangle 13">
            <a:extLst>
              <a:ext uri="{FF2B5EF4-FFF2-40B4-BE49-F238E27FC236}">
                <a16:creationId xmlns:a16="http://schemas.microsoft.com/office/drawing/2014/main" id="{D4292ABC-3453-4536-BBF0-6B704A5C2F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5" name="Rectangle 7">
            <a:extLst>
              <a:ext uri="{FF2B5EF4-FFF2-40B4-BE49-F238E27FC236}">
                <a16:creationId xmlns:a16="http://schemas.microsoft.com/office/drawing/2014/main" id="{04A0D9B0-41F0-4EA1-8055-43C4D868E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6" name="Rectangle 8">
            <a:extLst>
              <a:ext uri="{FF2B5EF4-FFF2-40B4-BE49-F238E27FC236}">
                <a16:creationId xmlns:a16="http://schemas.microsoft.com/office/drawing/2014/main" id="{DD103971-17C2-4702-9096-5F5EA7FA7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7" name="Rectangle 10">
            <a:extLst>
              <a:ext uri="{FF2B5EF4-FFF2-40B4-BE49-F238E27FC236}">
                <a16:creationId xmlns:a16="http://schemas.microsoft.com/office/drawing/2014/main" id="{92DC4576-B3B0-429C-AB8D-42E6AAD28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8" name="Rectangle 12">
            <a:extLst>
              <a:ext uri="{FF2B5EF4-FFF2-40B4-BE49-F238E27FC236}">
                <a16:creationId xmlns:a16="http://schemas.microsoft.com/office/drawing/2014/main" id="{E2D659CC-B458-4A95-A6A9-B1F073B80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469" name="Object 2">
                <a:extLst>
                  <a:ext uri="{FF2B5EF4-FFF2-40B4-BE49-F238E27FC236}">
                    <a16:creationId xmlns:a16="http://schemas.microsoft.com/office/drawing/2014/main" id="{4647FA5F-33D1-49BD-AE77-15AE007B4F81}"/>
                  </a:ext>
                </a:extLst>
              </p:cNvPr>
              <p:cNvSpPr txBox="1"/>
              <p:nvPr/>
            </p:nvSpPr>
            <p:spPr bwMode="auto">
              <a:xfrm>
                <a:off x="914400" y="2590800"/>
                <a:ext cx="2971800" cy="52387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469" name="Object 2">
                <a:extLst>
                  <a:ext uri="{FF2B5EF4-FFF2-40B4-BE49-F238E27FC236}">
                    <a16:creationId xmlns:a16="http://schemas.microsoft.com/office/drawing/2014/main" id="{4647FA5F-33D1-49BD-AE77-15AE007B4F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2590800"/>
                <a:ext cx="2971800" cy="5238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70" name="Object 4">
                <a:extLst>
                  <a:ext uri="{FF2B5EF4-FFF2-40B4-BE49-F238E27FC236}">
                    <a16:creationId xmlns:a16="http://schemas.microsoft.com/office/drawing/2014/main" id="{F3AB493C-318E-4A36-A851-5019C31FD588}"/>
                  </a:ext>
                </a:extLst>
              </p:cNvPr>
              <p:cNvSpPr txBox="1"/>
              <p:nvPr/>
            </p:nvSpPr>
            <p:spPr bwMode="auto">
              <a:xfrm>
                <a:off x="914400" y="3143250"/>
                <a:ext cx="3059113" cy="52387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470" name="Object 4">
                <a:extLst>
                  <a:ext uri="{FF2B5EF4-FFF2-40B4-BE49-F238E27FC236}">
                    <a16:creationId xmlns:a16="http://schemas.microsoft.com/office/drawing/2014/main" id="{F3AB493C-318E-4A36-A851-5019C31FD5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3143250"/>
                <a:ext cx="3059113" cy="5238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71" name="Object 6">
                <a:extLst>
                  <a:ext uri="{FF2B5EF4-FFF2-40B4-BE49-F238E27FC236}">
                    <a16:creationId xmlns:a16="http://schemas.microsoft.com/office/drawing/2014/main" id="{D6FA3B3F-D3B8-4DE6-A4B4-347FCA016649}"/>
                  </a:ext>
                </a:extLst>
              </p:cNvPr>
              <p:cNvSpPr txBox="1"/>
              <p:nvPr/>
            </p:nvSpPr>
            <p:spPr bwMode="auto">
              <a:xfrm>
                <a:off x="914400" y="3733800"/>
                <a:ext cx="4981575" cy="512763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=−0.14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−32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9471" name="Object 6">
                <a:extLst>
                  <a:ext uri="{FF2B5EF4-FFF2-40B4-BE49-F238E27FC236}">
                    <a16:creationId xmlns:a16="http://schemas.microsoft.com/office/drawing/2014/main" id="{D6FA3B3F-D3B8-4DE6-A4B4-347FCA016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3733800"/>
                <a:ext cx="4981575" cy="5127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72" name="Object 8">
                <a:extLst>
                  <a:ext uri="{FF2B5EF4-FFF2-40B4-BE49-F238E27FC236}">
                    <a16:creationId xmlns:a16="http://schemas.microsoft.com/office/drawing/2014/main" id="{EBEF10D9-CB1A-4D68-9ED2-02B85E9702AB}"/>
                  </a:ext>
                </a:extLst>
              </p:cNvPr>
              <p:cNvSpPr txBox="1"/>
              <p:nvPr/>
            </p:nvSpPr>
            <p:spPr bwMode="auto">
              <a:xfrm>
                <a:off x="863600" y="4297363"/>
                <a:ext cx="6869113" cy="83661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=−1.09375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−46.9375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−1562.5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+46.9375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+1562.5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</m:oMath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=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472" name="Object 8">
                <a:extLst>
                  <a:ext uri="{FF2B5EF4-FFF2-40B4-BE49-F238E27FC236}">
                    <a16:creationId xmlns:a16="http://schemas.microsoft.com/office/drawing/2014/main" id="{EBEF10D9-CB1A-4D68-9ED2-02B85E9702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3600" y="4297363"/>
                <a:ext cx="6869113" cy="83661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473" name="Rectangle 5">
            <a:extLst>
              <a:ext uri="{FF2B5EF4-FFF2-40B4-BE49-F238E27FC236}">
                <a16:creationId xmlns:a16="http://schemas.microsoft.com/office/drawing/2014/main" id="{28F9272A-7330-4839-A4EB-7B098C32B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74" name="Rectangle 6">
            <a:extLst>
              <a:ext uri="{FF2B5EF4-FFF2-40B4-BE49-F238E27FC236}">
                <a16:creationId xmlns:a16="http://schemas.microsoft.com/office/drawing/2014/main" id="{7EB8732D-8F1D-4436-B86F-6925C9106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19475" name="Rectangle 7">
            <a:extLst>
              <a:ext uri="{FF2B5EF4-FFF2-40B4-BE49-F238E27FC236}">
                <a16:creationId xmlns:a16="http://schemas.microsoft.com/office/drawing/2014/main" id="{A1BDAE9F-1452-4C79-81E3-24E543C36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19476" name="Rectangle 8">
            <a:extLst>
              <a:ext uri="{FF2B5EF4-FFF2-40B4-BE49-F238E27FC236}">
                <a16:creationId xmlns:a16="http://schemas.microsoft.com/office/drawing/2014/main" id="{1330C050-20C0-4697-900C-2CC170194A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47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</a:t>
            </a:r>
            <a:endParaRPr lang="en-US" altLang="ko-KR" sz="800"/>
          </a:p>
          <a:p>
            <a:endParaRPr lang="en-US" altLang="ko-K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C5483-293F-45A8-B561-4B0B16381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20483" name="Content Placeholder 20">
            <a:extLst>
              <a:ext uri="{FF2B5EF4-FFF2-40B4-BE49-F238E27FC236}">
                <a16:creationId xmlns:a16="http://schemas.microsoft.com/office/drawing/2014/main" id="{57A5F7C8-98CC-4FE2-A436-A022AD4FEB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74825"/>
            <a:ext cx="8229600" cy="4625975"/>
          </a:xfrm>
        </p:spPr>
        <p:txBody>
          <a:bodyPr/>
          <a:lstStyle/>
          <a:p>
            <a:pPr marL="117475"/>
            <a:r>
              <a:rPr lang="en-US" altLang="en-US"/>
              <a:t>Assuming that the bus is going at 60 mph, that is, approximately 27 m/s, it takes </a:t>
            </a:r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r>
              <a:rPr lang="en-US" altLang="en-US"/>
              <a:t>to go through one period. So the frequency</a:t>
            </a:r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r>
              <a:rPr lang="en-US" altLang="en-US"/>
              <a:t>The angular frequency then is</a:t>
            </a:r>
          </a:p>
          <a:p>
            <a:pPr marL="117475"/>
            <a:endParaRPr lang="en-US" altLang="en-US"/>
          </a:p>
          <a:p>
            <a:pPr marL="117475"/>
            <a:endParaRPr lang="en-US" altLang="en-US"/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1945AB26-578F-443F-9CC8-BA47737AD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85" name="Rectangle 4">
            <a:extLst>
              <a:ext uri="{FF2B5EF4-FFF2-40B4-BE49-F238E27FC236}">
                <a16:creationId xmlns:a16="http://schemas.microsoft.com/office/drawing/2014/main" id="{897F3FD8-BF93-44F3-A057-ED1AE449D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86" name="Rectangle 7">
            <a:extLst>
              <a:ext uri="{FF2B5EF4-FFF2-40B4-BE49-F238E27FC236}">
                <a16:creationId xmlns:a16="http://schemas.microsoft.com/office/drawing/2014/main" id="{4A0A37CE-5E32-4968-BADE-28504D7FD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87" name="Rectangle 9">
            <a:extLst>
              <a:ext uri="{FF2B5EF4-FFF2-40B4-BE49-F238E27FC236}">
                <a16:creationId xmlns:a16="http://schemas.microsoft.com/office/drawing/2014/main" id="{9483D29F-A807-466C-AD72-CA3778DAC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88" name="Rectangle 13">
            <a:extLst>
              <a:ext uri="{FF2B5EF4-FFF2-40B4-BE49-F238E27FC236}">
                <a16:creationId xmlns:a16="http://schemas.microsoft.com/office/drawing/2014/main" id="{9C1AF71B-E686-4070-83B1-DB3DAF84C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89" name="Rectangle 8">
            <a:extLst>
              <a:ext uri="{FF2B5EF4-FFF2-40B4-BE49-F238E27FC236}">
                <a16:creationId xmlns:a16="http://schemas.microsoft.com/office/drawing/2014/main" id="{2DC704F0-2F0A-424D-A20B-CE313CDA5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90" name="Rectangle 5">
            <a:extLst>
              <a:ext uri="{FF2B5EF4-FFF2-40B4-BE49-F238E27FC236}">
                <a16:creationId xmlns:a16="http://schemas.microsoft.com/office/drawing/2014/main" id="{250A9005-878B-40D3-BBEB-2060F5333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91" name="Rectangle 6">
            <a:extLst>
              <a:ext uri="{FF2B5EF4-FFF2-40B4-BE49-F238E27FC236}">
                <a16:creationId xmlns:a16="http://schemas.microsoft.com/office/drawing/2014/main" id="{359BC349-7FD0-45D6-8C6C-D8EE70689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0492" name="Rectangle 7">
            <a:extLst>
              <a:ext uri="{FF2B5EF4-FFF2-40B4-BE49-F238E27FC236}">
                <a16:creationId xmlns:a16="http://schemas.microsoft.com/office/drawing/2014/main" id="{6CBE1859-692D-4B44-B9FE-C08719FB9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0493" name="Rectangle 8">
            <a:extLst>
              <a:ext uri="{FF2B5EF4-FFF2-40B4-BE49-F238E27FC236}">
                <a16:creationId xmlns:a16="http://schemas.microsoft.com/office/drawing/2014/main" id="{D0DC66DD-8D83-4E6D-9DAC-F29F2D6D2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47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</a:t>
            </a:r>
            <a:endParaRPr lang="en-US" altLang="ko-KR" sz="800"/>
          </a:p>
          <a:p>
            <a:endParaRPr lang="en-US" altLang="ko-K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94" name="Object 21">
                <a:extLst>
                  <a:ext uri="{FF2B5EF4-FFF2-40B4-BE49-F238E27FC236}">
                    <a16:creationId xmlns:a16="http://schemas.microsoft.com/office/drawing/2014/main" id="{A8D68152-B7E4-4800-962A-176A25AF7804}"/>
                  </a:ext>
                </a:extLst>
              </p:cNvPr>
              <p:cNvSpPr txBox="1"/>
              <p:nvPr/>
            </p:nvSpPr>
            <p:spPr bwMode="auto">
              <a:xfrm>
                <a:off x="1905000" y="2286000"/>
                <a:ext cx="1308100" cy="5334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27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=0.22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0494" name="Object 21">
                <a:extLst>
                  <a:ext uri="{FF2B5EF4-FFF2-40B4-BE49-F238E27FC236}">
                    <a16:creationId xmlns:a16="http://schemas.microsoft.com/office/drawing/2014/main" id="{A8D68152-B7E4-4800-962A-176A25AF78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5000" y="2286000"/>
                <a:ext cx="1308100" cy="533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495" name="Object 22">
                <a:extLst>
                  <a:ext uri="{FF2B5EF4-FFF2-40B4-BE49-F238E27FC236}">
                    <a16:creationId xmlns:a16="http://schemas.microsoft.com/office/drawing/2014/main" id="{2A9817D4-C27A-4B52-8AB3-1E6352FE2B2C}"/>
                  </a:ext>
                </a:extLst>
              </p:cNvPr>
              <p:cNvSpPr txBox="1"/>
              <p:nvPr/>
            </p:nvSpPr>
            <p:spPr bwMode="auto">
              <a:xfrm>
                <a:off x="1981200" y="3327400"/>
                <a:ext cx="1155700" cy="8636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0.22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4.545 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Hz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0495" name="Object 22">
                <a:extLst>
                  <a:ext uri="{FF2B5EF4-FFF2-40B4-BE49-F238E27FC236}">
                    <a16:creationId xmlns:a16="http://schemas.microsoft.com/office/drawing/2014/main" id="{2A9817D4-C27A-4B52-8AB3-1E6352FE2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3327400"/>
                <a:ext cx="1155700" cy="863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496" name="Rectangle 4">
            <a:extLst>
              <a:ext uri="{FF2B5EF4-FFF2-40B4-BE49-F238E27FC236}">
                <a16:creationId xmlns:a16="http://schemas.microsoft.com/office/drawing/2014/main" id="{53722402-E0BD-4EE3-8F2B-EA4FF093E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009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97" name="Rectangle 6">
            <a:extLst>
              <a:ext uri="{FF2B5EF4-FFF2-40B4-BE49-F238E27FC236}">
                <a16:creationId xmlns:a16="http://schemas.microsoft.com/office/drawing/2014/main" id="{A3647241-D406-498D-B06F-C5B1AB1DF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98" name="Rectangle 20">
            <a:extLst>
              <a:ext uri="{FF2B5EF4-FFF2-40B4-BE49-F238E27FC236}">
                <a16:creationId xmlns:a16="http://schemas.microsoft.com/office/drawing/2014/main" id="{61D5D5A1-9962-4C79-83EA-C995C7702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99" name="Object 4">
                <a:extLst>
                  <a:ext uri="{FF2B5EF4-FFF2-40B4-BE49-F238E27FC236}">
                    <a16:creationId xmlns:a16="http://schemas.microsoft.com/office/drawing/2014/main" id="{2DC1E3B3-5CCE-47D3-B00B-ECAC021333E8}"/>
                  </a:ext>
                </a:extLst>
              </p:cNvPr>
              <p:cNvSpPr txBox="1"/>
              <p:nvPr/>
            </p:nvSpPr>
            <p:spPr bwMode="auto">
              <a:xfrm>
                <a:off x="1981200" y="4876800"/>
                <a:ext cx="1460500" cy="6096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×4.545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=28.6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𝑟𝑎𝑑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0499" name="Object 4">
                <a:extLst>
                  <a:ext uri="{FF2B5EF4-FFF2-40B4-BE49-F238E27FC236}">
                    <a16:creationId xmlns:a16="http://schemas.microsoft.com/office/drawing/2014/main" id="{2DC1E3B3-5CCE-47D3-B00B-ECAC021333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4876800"/>
                <a:ext cx="1460500" cy="6096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0" name="Picture 19">
            <a:extLst>
              <a:ext uri="{FF2B5EF4-FFF2-40B4-BE49-F238E27FC236}">
                <a16:creationId xmlns:a16="http://schemas.microsoft.com/office/drawing/2014/main" id="{D066188E-6566-401E-BEB1-E21BBA333D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743200"/>
            <a:ext cx="42513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4DA58-CDE9-48F6-BD54-CD487766A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21507" name="Content Placeholder 20">
            <a:extLst>
              <a:ext uri="{FF2B5EF4-FFF2-40B4-BE49-F238E27FC236}">
                <a16:creationId xmlns:a16="http://schemas.microsoft.com/office/drawing/2014/main" id="{19A1DE7E-8CA6-490C-B684-E50590935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74825"/>
            <a:ext cx="8229600" cy="4625975"/>
          </a:xfrm>
        </p:spPr>
        <p:txBody>
          <a:bodyPr/>
          <a:lstStyle/>
          <a:p>
            <a:pPr marL="117475"/>
            <a:r>
              <a:rPr lang="en-US" altLang="en-US"/>
              <a:t>Giving</a:t>
            </a:r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br>
              <a:rPr lang="en-US" altLang="en-US"/>
            </a:br>
            <a:r>
              <a:rPr lang="en-US" altLang="en-US"/>
              <a:t>and </a:t>
            </a:r>
          </a:p>
          <a:p>
            <a:pPr marL="117475"/>
            <a:endParaRPr lang="en-US" altLang="en-US"/>
          </a:p>
        </p:txBody>
      </p:sp>
      <p:sp>
        <p:nvSpPr>
          <p:cNvPr id="21508" name="Rectangle 2">
            <a:extLst>
              <a:ext uri="{FF2B5EF4-FFF2-40B4-BE49-F238E27FC236}">
                <a16:creationId xmlns:a16="http://schemas.microsoft.com/office/drawing/2014/main" id="{EB583712-37F6-4318-9610-5BC014E39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09" name="Rectangle 4">
            <a:extLst>
              <a:ext uri="{FF2B5EF4-FFF2-40B4-BE49-F238E27FC236}">
                <a16:creationId xmlns:a16="http://schemas.microsoft.com/office/drawing/2014/main" id="{8379D497-068A-46B7-B86A-D07FAAA6F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0" name="Rectangle 7">
            <a:extLst>
              <a:ext uri="{FF2B5EF4-FFF2-40B4-BE49-F238E27FC236}">
                <a16:creationId xmlns:a16="http://schemas.microsoft.com/office/drawing/2014/main" id="{A96BCE64-7616-43B3-A595-87BF150E0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1" name="Rectangle 9">
            <a:extLst>
              <a:ext uri="{FF2B5EF4-FFF2-40B4-BE49-F238E27FC236}">
                <a16:creationId xmlns:a16="http://schemas.microsoft.com/office/drawing/2014/main" id="{9E023983-A9E6-448B-ACEC-59A7D26BF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2" name="Rectangle 13">
            <a:extLst>
              <a:ext uri="{FF2B5EF4-FFF2-40B4-BE49-F238E27FC236}">
                <a16:creationId xmlns:a16="http://schemas.microsoft.com/office/drawing/2014/main" id="{B3AEAA01-6032-4CF9-B536-F5DFFE2C3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3" name="Rectangle 8">
            <a:extLst>
              <a:ext uri="{FF2B5EF4-FFF2-40B4-BE49-F238E27FC236}">
                <a16:creationId xmlns:a16="http://schemas.microsoft.com/office/drawing/2014/main" id="{C2AE7345-D0D9-4D6A-BCB5-000D8A72D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4" name="Rectangle 5">
            <a:extLst>
              <a:ext uri="{FF2B5EF4-FFF2-40B4-BE49-F238E27FC236}">
                <a16:creationId xmlns:a16="http://schemas.microsoft.com/office/drawing/2014/main" id="{370312A8-94B8-4AB5-8F05-F732D17C6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5" name="Rectangle 6">
            <a:extLst>
              <a:ext uri="{FF2B5EF4-FFF2-40B4-BE49-F238E27FC236}">
                <a16:creationId xmlns:a16="http://schemas.microsoft.com/office/drawing/2014/main" id="{4723501C-4197-41C2-BA76-9EA5B3EB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1516" name="Rectangle 7">
            <a:extLst>
              <a:ext uri="{FF2B5EF4-FFF2-40B4-BE49-F238E27FC236}">
                <a16:creationId xmlns:a16="http://schemas.microsoft.com/office/drawing/2014/main" id="{A05D2D3E-1DC3-4FBE-A4FA-38B73C7C46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1517" name="Rectangle 8">
            <a:extLst>
              <a:ext uri="{FF2B5EF4-FFF2-40B4-BE49-F238E27FC236}">
                <a16:creationId xmlns:a16="http://schemas.microsoft.com/office/drawing/2014/main" id="{9C6B0DF8-B9BA-4476-8FE8-4E4B4AABA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47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1518" name="Rectangle 4">
            <a:extLst>
              <a:ext uri="{FF2B5EF4-FFF2-40B4-BE49-F238E27FC236}">
                <a16:creationId xmlns:a16="http://schemas.microsoft.com/office/drawing/2014/main" id="{65FD4A71-0477-4645-B58F-0BB12B296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009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9" name="Rectangle 6">
            <a:extLst>
              <a:ext uri="{FF2B5EF4-FFF2-40B4-BE49-F238E27FC236}">
                <a16:creationId xmlns:a16="http://schemas.microsoft.com/office/drawing/2014/main" id="{0EF71E3F-6AAA-4B23-BC96-26A3F7D3B6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520" name="Object 2">
                <a:extLst>
                  <a:ext uri="{FF2B5EF4-FFF2-40B4-BE49-F238E27FC236}">
                    <a16:creationId xmlns:a16="http://schemas.microsoft.com/office/drawing/2014/main" id="{2C5CA2B3-2AA0-4B8A-91E4-7A892893FF93}"/>
                  </a:ext>
                </a:extLst>
              </p:cNvPr>
              <p:cNvSpPr txBox="1"/>
              <p:nvPr/>
            </p:nvSpPr>
            <p:spPr bwMode="auto">
              <a:xfrm>
                <a:off x="1419225" y="2208213"/>
                <a:ext cx="1476375" cy="306387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=0.01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1520" name="Object 2">
                <a:extLst>
                  <a:ext uri="{FF2B5EF4-FFF2-40B4-BE49-F238E27FC236}">
                    <a16:creationId xmlns:a16="http://schemas.microsoft.com/office/drawing/2014/main" id="{2C5CA2B3-2AA0-4B8A-91E4-7A892893FF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9225" y="2208213"/>
                <a:ext cx="1476375" cy="3063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521" name="Object 4">
                <a:extLst>
                  <a:ext uri="{FF2B5EF4-FFF2-40B4-BE49-F238E27FC236}">
                    <a16:creationId xmlns:a16="http://schemas.microsoft.com/office/drawing/2014/main" id="{353DDF2D-AA16-4F16-A34B-1D2445C52DFB}"/>
                  </a:ext>
                </a:extLst>
              </p:cNvPr>
              <p:cNvSpPr txBox="1"/>
              <p:nvPr/>
            </p:nvSpPr>
            <p:spPr bwMode="auto">
              <a:xfrm>
                <a:off x="1600200" y="2830513"/>
                <a:ext cx="1427163" cy="293687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=0.01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28.6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1521" name="Object 4">
                <a:extLst>
                  <a:ext uri="{FF2B5EF4-FFF2-40B4-BE49-F238E27FC236}">
                    <a16:creationId xmlns:a16="http://schemas.microsoft.com/office/drawing/2014/main" id="{353DDF2D-AA16-4F16-A34B-1D2445C52D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2830513"/>
                <a:ext cx="1427163" cy="2936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522" name="Rectangle 3">
            <a:extLst>
              <a:ext uri="{FF2B5EF4-FFF2-40B4-BE49-F238E27FC236}">
                <a16:creationId xmlns:a16="http://schemas.microsoft.com/office/drawing/2014/main" id="{4B7AAF9B-327F-48E7-98EF-5623F454F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23" name="Rectangle 4">
            <a:extLst>
              <a:ext uri="{FF2B5EF4-FFF2-40B4-BE49-F238E27FC236}">
                <a16:creationId xmlns:a16="http://schemas.microsoft.com/office/drawing/2014/main" id="{33CEFEE1-2D22-4A98-8175-143072C2D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762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    </a:t>
            </a:r>
            <a:endParaRPr lang="en-US" altLang="ko-KR"/>
          </a:p>
        </p:txBody>
      </p:sp>
      <p:sp>
        <p:nvSpPr>
          <p:cNvPr id="21524" name="Rectangle 6">
            <a:extLst>
              <a:ext uri="{FF2B5EF4-FFF2-40B4-BE49-F238E27FC236}">
                <a16:creationId xmlns:a16="http://schemas.microsoft.com/office/drawing/2014/main" id="{A87119B6-2708-4351-B827-6079E4AED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525" name="Object 17">
                <a:extLst>
                  <a:ext uri="{FF2B5EF4-FFF2-40B4-BE49-F238E27FC236}">
                    <a16:creationId xmlns:a16="http://schemas.microsoft.com/office/drawing/2014/main" id="{A29C9C21-7DB8-404D-B675-FC6F5CE63ADE}"/>
                  </a:ext>
                </a:extLst>
              </p:cNvPr>
              <p:cNvSpPr txBox="1"/>
              <p:nvPr/>
            </p:nvSpPr>
            <p:spPr bwMode="auto">
              <a:xfrm>
                <a:off x="1266825" y="3706813"/>
                <a:ext cx="1933575" cy="560387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=0.286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28.6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1525" name="Object 17">
                <a:extLst>
                  <a:ext uri="{FF2B5EF4-FFF2-40B4-BE49-F238E27FC236}">
                    <a16:creationId xmlns:a16="http://schemas.microsoft.com/office/drawing/2014/main" id="{A29C9C21-7DB8-404D-B675-FC6F5CE63A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66825" y="3706813"/>
                <a:ext cx="1933575" cy="5603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AC4B1-B1D5-48C3-BD3F-6B3F901EC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2" y="76200"/>
            <a:ext cx="8229600" cy="1252728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22531" name="Content Placeholder 20">
            <a:extLst>
              <a:ext uri="{FF2B5EF4-FFF2-40B4-BE49-F238E27FC236}">
                <a16:creationId xmlns:a16="http://schemas.microsoft.com/office/drawing/2014/main" id="{FF99525E-DEA2-48F9-9F72-FB8FE84D7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55763"/>
            <a:ext cx="7772400" cy="4897437"/>
          </a:xfrm>
        </p:spPr>
        <p:txBody>
          <a:bodyPr/>
          <a:lstStyle/>
          <a:p>
            <a:pPr marL="117475"/>
            <a:r>
              <a:rPr lang="en-US" altLang="en-US" dirty="0"/>
              <a:t>To put the differential equations given by Equations in matrix form, we rewrite them as 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</a:t>
            </a:r>
          </a:p>
          <a:p>
            <a:pPr marL="117475"/>
            <a:r>
              <a:rPr lang="en-US" altLang="en-US" dirty="0"/>
              <a:t>								</a:t>
            </a:r>
          </a:p>
          <a:p>
            <a:pPr marL="117475"/>
            <a:r>
              <a:rPr lang="en-US" altLang="en-US" dirty="0"/>
              <a:t>								</a:t>
            </a:r>
          </a:p>
        </p:txBody>
      </p:sp>
      <p:sp>
        <p:nvSpPr>
          <p:cNvPr id="22532" name="Rectangle 2">
            <a:extLst>
              <a:ext uri="{FF2B5EF4-FFF2-40B4-BE49-F238E27FC236}">
                <a16:creationId xmlns:a16="http://schemas.microsoft.com/office/drawing/2014/main" id="{59CC808D-BD06-4FE2-9F27-47B10AB4F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3" name="Rectangle 4">
            <a:extLst>
              <a:ext uri="{FF2B5EF4-FFF2-40B4-BE49-F238E27FC236}">
                <a16:creationId xmlns:a16="http://schemas.microsoft.com/office/drawing/2014/main" id="{8DB99394-A170-44C8-AA3C-E8FB514F2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4" name="Rectangle 7">
            <a:extLst>
              <a:ext uri="{FF2B5EF4-FFF2-40B4-BE49-F238E27FC236}">
                <a16:creationId xmlns:a16="http://schemas.microsoft.com/office/drawing/2014/main" id="{734EC988-A936-46FF-ACDE-5731EC5AF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5" name="Rectangle 9">
            <a:extLst>
              <a:ext uri="{FF2B5EF4-FFF2-40B4-BE49-F238E27FC236}">
                <a16:creationId xmlns:a16="http://schemas.microsoft.com/office/drawing/2014/main" id="{3F5562B4-9EB0-4A9A-B12C-FC6412B77A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6" name="Rectangle 13">
            <a:extLst>
              <a:ext uri="{FF2B5EF4-FFF2-40B4-BE49-F238E27FC236}">
                <a16:creationId xmlns:a16="http://schemas.microsoft.com/office/drawing/2014/main" id="{29D1F1DF-4FD7-4850-8D5B-368D4C501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7" name="Rectangle 8">
            <a:extLst>
              <a:ext uri="{FF2B5EF4-FFF2-40B4-BE49-F238E27FC236}">
                <a16:creationId xmlns:a16="http://schemas.microsoft.com/office/drawing/2014/main" id="{69296EA9-BDC5-4788-94DD-62A3BF830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47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2538" name="Rectangle 6">
            <a:extLst>
              <a:ext uri="{FF2B5EF4-FFF2-40B4-BE49-F238E27FC236}">
                <a16:creationId xmlns:a16="http://schemas.microsoft.com/office/drawing/2014/main" id="{A7482F9B-7EF9-4116-B591-657BD22FD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9" name="Rectangle 6">
            <a:extLst>
              <a:ext uri="{FF2B5EF4-FFF2-40B4-BE49-F238E27FC236}">
                <a16:creationId xmlns:a16="http://schemas.microsoft.com/office/drawing/2014/main" id="{BF3E5BC7-3992-4A43-9582-23C29361DF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0" name="Rectangle 16">
            <a:extLst>
              <a:ext uri="{FF2B5EF4-FFF2-40B4-BE49-F238E27FC236}">
                <a16:creationId xmlns:a16="http://schemas.microsoft.com/office/drawing/2014/main" id="{D39C1676-EE31-45BA-99F4-B911AFB97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800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</a:t>
            </a:r>
            <a:endParaRPr lang="en-US" altLang="ko-KR"/>
          </a:p>
        </p:txBody>
      </p:sp>
      <p:sp>
        <p:nvSpPr>
          <p:cNvPr id="22541" name="Rectangle 114">
            <a:extLst>
              <a:ext uri="{FF2B5EF4-FFF2-40B4-BE49-F238E27FC236}">
                <a16:creationId xmlns:a16="http://schemas.microsoft.com/office/drawing/2014/main" id="{18629650-93D0-45D5-BC4A-E2CFAEBC9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2" name="Rectangle 120">
            <a:extLst>
              <a:ext uri="{FF2B5EF4-FFF2-40B4-BE49-F238E27FC236}">
                <a16:creationId xmlns:a16="http://schemas.microsoft.com/office/drawing/2014/main" id="{E0C53C93-BC4C-4571-B25F-F1CD141C4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43" name="Object 40">
                <a:extLst>
                  <a:ext uri="{FF2B5EF4-FFF2-40B4-BE49-F238E27FC236}">
                    <a16:creationId xmlns:a16="http://schemas.microsoft.com/office/drawing/2014/main" id="{940CBC91-F5D0-4BC7-9981-3F9F64A01A10}"/>
                  </a:ext>
                </a:extLst>
              </p:cNvPr>
              <p:cNvSpPr txBox="1"/>
              <p:nvPr/>
            </p:nvSpPr>
            <p:spPr bwMode="auto">
              <a:xfrm>
                <a:off x="990600" y="4800600"/>
                <a:ext cx="7954963" cy="6096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=250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−1812.5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+1.09375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−48.03125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+1562.5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+46.9375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2543" name="Object 40">
                <a:extLst>
                  <a:ext uri="{FF2B5EF4-FFF2-40B4-BE49-F238E27FC236}">
                    <a16:creationId xmlns:a16="http://schemas.microsoft.com/office/drawing/2014/main" id="{940CBC91-F5D0-4BC7-9981-3F9F64A01A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4800600"/>
                <a:ext cx="7954963" cy="6096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44" name="Rectangle 122">
            <a:extLst>
              <a:ext uri="{FF2B5EF4-FFF2-40B4-BE49-F238E27FC236}">
                <a16:creationId xmlns:a16="http://schemas.microsoft.com/office/drawing/2014/main" id="{16048AEA-BDEB-46CC-8E02-419CCA863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45" name="Object 42">
                <a:extLst>
                  <a:ext uri="{FF2B5EF4-FFF2-40B4-BE49-F238E27FC236}">
                    <a16:creationId xmlns:a16="http://schemas.microsoft.com/office/drawing/2014/main" id="{4E526CF3-4FEE-4711-A6B2-98CFE1D6BD5E}"/>
                  </a:ext>
                </a:extLst>
              </p:cNvPr>
              <p:cNvSpPr txBox="1"/>
              <p:nvPr/>
            </p:nvSpPr>
            <p:spPr bwMode="auto">
              <a:xfrm>
                <a:off x="990600" y="3962400"/>
                <a:ext cx="4924425" cy="6096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=−32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−0.14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+0.14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2545" name="Object 42">
                <a:extLst>
                  <a:ext uri="{FF2B5EF4-FFF2-40B4-BE49-F238E27FC236}">
                    <a16:creationId xmlns:a16="http://schemas.microsoft.com/office/drawing/2014/main" id="{4E526CF3-4FEE-4711-A6B2-98CFE1D6BD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3962400"/>
                <a:ext cx="4924425" cy="609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46" name="Rectangle 124">
            <a:extLst>
              <a:ext uri="{FF2B5EF4-FFF2-40B4-BE49-F238E27FC236}">
                <a16:creationId xmlns:a16="http://schemas.microsoft.com/office/drawing/2014/main" id="{5DEEFD6B-46F0-4B55-8A62-507D516041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47" name="Object 44">
                <a:extLst>
                  <a:ext uri="{FF2B5EF4-FFF2-40B4-BE49-F238E27FC236}">
                    <a16:creationId xmlns:a16="http://schemas.microsoft.com/office/drawing/2014/main" id="{F1EE2304-A23B-4E4E-9606-3CC8D0C00C23}"/>
                  </a:ext>
                </a:extLst>
              </p:cNvPr>
              <p:cNvSpPr txBox="1"/>
              <p:nvPr/>
            </p:nvSpPr>
            <p:spPr bwMode="auto">
              <a:xfrm>
                <a:off x="979488" y="3124200"/>
                <a:ext cx="4289425" cy="6096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547" name="Object 44">
                <a:extLst>
                  <a:ext uri="{FF2B5EF4-FFF2-40B4-BE49-F238E27FC236}">
                    <a16:creationId xmlns:a16="http://schemas.microsoft.com/office/drawing/2014/main" id="{F1EE2304-A23B-4E4E-9606-3CC8D0C00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9488" y="3124200"/>
                <a:ext cx="4289425" cy="6096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48" name="Rectangle 126">
            <a:extLst>
              <a:ext uri="{FF2B5EF4-FFF2-40B4-BE49-F238E27FC236}">
                <a16:creationId xmlns:a16="http://schemas.microsoft.com/office/drawing/2014/main" id="{703DD111-F52F-4360-8C6D-AB2433AE0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49" name="Object 46">
                <a:extLst>
                  <a:ext uri="{FF2B5EF4-FFF2-40B4-BE49-F238E27FC236}">
                    <a16:creationId xmlns:a16="http://schemas.microsoft.com/office/drawing/2014/main" id="{A5F976EF-480B-4DCE-A564-F3A0B9B83563}"/>
                  </a:ext>
                </a:extLst>
              </p:cNvPr>
              <p:cNvSpPr txBox="1"/>
              <p:nvPr/>
            </p:nvSpPr>
            <p:spPr bwMode="auto">
              <a:xfrm>
                <a:off x="990600" y="2457450"/>
                <a:ext cx="3978275" cy="59055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549" name="Object 46">
                <a:extLst>
                  <a:ext uri="{FF2B5EF4-FFF2-40B4-BE49-F238E27FC236}">
                    <a16:creationId xmlns:a16="http://schemas.microsoft.com/office/drawing/2014/main" id="{A5F976EF-480B-4DCE-A564-F3A0B9B835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2457450"/>
                <a:ext cx="3978275" cy="5905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C9925-7DF7-49AB-9319-ED1ED23CA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23555" name="Content Placeholder 20">
            <a:extLst>
              <a:ext uri="{FF2B5EF4-FFF2-40B4-BE49-F238E27FC236}">
                <a16:creationId xmlns:a16="http://schemas.microsoft.com/office/drawing/2014/main" id="{FCA75FEA-3125-42AE-9F12-096AACE21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01813"/>
            <a:ext cx="8229600" cy="4625975"/>
          </a:xfrm>
        </p:spPr>
        <p:txBody>
          <a:bodyPr/>
          <a:lstStyle/>
          <a:p>
            <a:pPr marL="117475"/>
            <a:r>
              <a:rPr lang="en-US" altLang="en-US" dirty="0"/>
              <a:t>In state variable matrix form, the differential equations are given by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where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and the corresponding initial conditions are </a:t>
            </a:r>
          </a:p>
          <a:p>
            <a:pPr marL="117475"/>
            <a:endParaRPr lang="en-US" altLang="en-US" dirty="0"/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F9FA86EB-140A-4E75-A22F-830848632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57" name="Rectangle 4">
            <a:extLst>
              <a:ext uri="{FF2B5EF4-FFF2-40B4-BE49-F238E27FC236}">
                <a16:creationId xmlns:a16="http://schemas.microsoft.com/office/drawing/2014/main" id="{323509B5-5223-488D-B6F3-0B4A1EA53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58" name="Rectangle 7">
            <a:extLst>
              <a:ext uri="{FF2B5EF4-FFF2-40B4-BE49-F238E27FC236}">
                <a16:creationId xmlns:a16="http://schemas.microsoft.com/office/drawing/2014/main" id="{E9058C8D-AB29-4981-96B6-4603470EE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59" name="Rectangle 9">
            <a:extLst>
              <a:ext uri="{FF2B5EF4-FFF2-40B4-BE49-F238E27FC236}">
                <a16:creationId xmlns:a16="http://schemas.microsoft.com/office/drawing/2014/main" id="{6A940E86-6E12-4E17-8D10-9D0C1D9F9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0" name="Rectangle 13">
            <a:extLst>
              <a:ext uri="{FF2B5EF4-FFF2-40B4-BE49-F238E27FC236}">
                <a16:creationId xmlns:a16="http://schemas.microsoft.com/office/drawing/2014/main" id="{31DF8E92-90ED-4ABF-AE3D-5BA710823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1" name="Rectangle 8">
            <a:extLst>
              <a:ext uri="{FF2B5EF4-FFF2-40B4-BE49-F238E27FC236}">
                <a16:creationId xmlns:a16="http://schemas.microsoft.com/office/drawing/2014/main" id="{F90B92C9-8574-4277-B027-3CA7D786F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2" name="Rectangle 5">
            <a:extLst>
              <a:ext uri="{FF2B5EF4-FFF2-40B4-BE49-F238E27FC236}">
                <a16:creationId xmlns:a16="http://schemas.microsoft.com/office/drawing/2014/main" id="{FD80835E-5082-40DF-935B-1B1DEC47C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3" name="Rectangle 6">
            <a:extLst>
              <a:ext uri="{FF2B5EF4-FFF2-40B4-BE49-F238E27FC236}">
                <a16:creationId xmlns:a16="http://schemas.microsoft.com/office/drawing/2014/main" id="{F20AF95D-B516-49B7-9E27-D2C65C8C0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3564" name="Rectangle 7">
            <a:extLst>
              <a:ext uri="{FF2B5EF4-FFF2-40B4-BE49-F238E27FC236}">
                <a16:creationId xmlns:a16="http://schemas.microsoft.com/office/drawing/2014/main" id="{C5CB6172-665A-4071-8A14-2F078B6B21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3565" name="Rectangle 8">
            <a:extLst>
              <a:ext uri="{FF2B5EF4-FFF2-40B4-BE49-F238E27FC236}">
                <a16:creationId xmlns:a16="http://schemas.microsoft.com/office/drawing/2014/main" id="{1DADEB70-FB3E-42BA-AB9B-61A507E49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47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3566" name="Rectangle 4">
            <a:extLst>
              <a:ext uri="{FF2B5EF4-FFF2-40B4-BE49-F238E27FC236}">
                <a16:creationId xmlns:a16="http://schemas.microsoft.com/office/drawing/2014/main" id="{B433B664-3643-46E7-A6AB-636FE2445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009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7" name="Rectangle 6">
            <a:extLst>
              <a:ext uri="{FF2B5EF4-FFF2-40B4-BE49-F238E27FC236}">
                <a16:creationId xmlns:a16="http://schemas.microsoft.com/office/drawing/2014/main" id="{E5A46737-76A8-4D56-B8F5-FA922F683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8" name="Rectangle 3">
            <a:extLst>
              <a:ext uri="{FF2B5EF4-FFF2-40B4-BE49-F238E27FC236}">
                <a16:creationId xmlns:a16="http://schemas.microsoft.com/office/drawing/2014/main" id="{3C67E6FD-0D6A-462D-8AF2-8388ADD99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9" name="Rectangle 4">
            <a:extLst>
              <a:ext uri="{FF2B5EF4-FFF2-40B4-BE49-F238E27FC236}">
                <a16:creationId xmlns:a16="http://schemas.microsoft.com/office/drawing/2014/main" id="{B6EE1ABD-DF79-4508-945B-63F4AC885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762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    </a:t>
            </a:r>
            <a:endParaRPr lang="en-US" altLang="ko-KR"/>
          </a:p>
        </p:txBody>
      </p:sp>
      <p:sp>
        <p:nvSpPr>
          <p:cNvPr id="23570" name="Rectangle 6">
            <a:extLst>
              <a:ext uri="{FF2B5EF4-FFF2-40B4-BE49-F238E27FC236}">
                <a16:creationId xmlns:a16="http://schemas.microsoft.com/office/drawing/2014/main" id="{86E73F8C-5C2F-48D6-AD07-C185348107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71" name="Rectangle 13">
            <a:extLst>
              <a:ext uri="{FF2B5EF4-FFF2-40B4-BE49-F238E27FC236}">
                <a16:creationId xmlns:a16="http://schemas.microsoft.com/office/drawing/2014/main" id="{E3C47314-4001-4228-B8ED-DC04ED11F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72" name="Rectangle 14">
            <a:extLst>
              <a:ext uri="{FF2B5EF4-FFF2-40B4-BE49-F238E27FC236}">
                <a16:creationId xmlns:a16="http://schemas.microsoft.com/office/drawing/2014/main" id="{9FE201B3-2AB2-4215-A491-4FC430D2D3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009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3573" name="Rectangle 15">
            <a:extLst>
              <a:ext uri="{FF2B5EF4-FFF2-40B4-BE49-F238E27FC236}">
                <a16:creationId xmlns:a16="http://schemas.microsoft.com/office/drawing/2014/main" id="{5C44B01B-5893-4E23-88BD-1D39F8ADF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409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3574" name="Rectangle 16">
            <a:extLst>
              <a:ext uri="{FF2B5EF4-FFF2-40B4-BE49-F238E27FC236}">
                <a16:creationId xmlns:a16="http://schemas.microsoft.com/office/drawing/2014/main" id="{CA9C6FD2-B05B-4839-8D4F-2FFD15FAB7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800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</a:t>
            </a:r>
            <a:endParaRPr lang="en-US" altLang="ko-KR"/>
          </a:p>
        </p:txBody>
      </p:sp>
      <p:sp>
        <p:nvSpPr>
          <p:cNvPr id="23575" name="Rectangle 2">
            <a:extLst>
              <a:ext uri="{FF2B5EF4-FFF2-40B4-BE49-F238E27FC236}">
                <a16:creationId xmlns:a16="http://schemas.microsoft.com/office/drawing/2014/main" id="{CFD73D4B-DEC5-40C2-94A1-B1E7657C9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76" name="Object 17">
                <a:extLst>
                  <a:ext uri="{FF2B5EF4-FFF2-40B4-BE49-F238E27FC236}">
                    <a16:creationId xmlns:a16="http://schemas.microsoft.com/office/drawing/2014/main" id="{98ABB929-7FAC-4DE4-AD60-006A2E7EB12D}"/>
                  </a:ext>
                </a:extLst>
              </p:cNvPr>
              <p:cNvSpPr txBox="1"/>
              <p:nvPr/>
            </p:nvSpPr>
            <p:spPr bwMode="auto">
              <a:xfrm>
                <a:off x="1371600" y="4089400"/>
                <a:ext cx="1676400" cy="284163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=0.01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</m:e>
                      </m:fun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28.6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3576" name="Object 17">
                <a:extLst>
                  <a:ext uri="{FF2B5EF4-FFF2-40B4-BE49-F238E27FC236}">
                    <a16:creationId xmlns:a16="http://schemas.microsoft.com/office/drawing/2014/main" id="{98ABB929-7FAC-4DE4-AD60-006A2E7EB1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4089400"/>
                <a:ext cx="1676400" cy="2841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577" name="Object 18">
                <a:extLst>
                  <a:ext uri="{FF2B5EF4-FFF2-40B4-BE49-F238E27FC236}">
                    <a16:creationId xmlns:a16="http://schemas.microsoft.com/office/drawing/2014/main" id="{52A14755-BD85-4DDE-8555-062FACC0B424}"/>
                  </a:ext>
                </a:extLst>
              </p:cNvPr>
              <p:cNvSpPr txBox="1"/>
              <p:nvPr/>
            </p:nvSpPr>
            <p:spPr bwMode="auto">
              <a:xfrm>
                <a:off x="1295400" y="5024438"/>
                <a:ext cx="1066800" cy="114776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(0)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(0)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(0)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(0)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3577" name="Object 18">
                <a:extLst>
                  <a:ext uri="{FF2B5EF4-FFF2-40B4-BE49-F238E27FC236}">
                    <a16:creationId xmlns:a16="http://schemas.microsoft.com/office/drawing/2014/main" id="{52A14755-BD85-4DDE-8555-062FACC0B4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5024438"/>
                <a:ext cx="1066800" cy="11477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578" name="Rectangle 5">
            <a:extLst>
              <a:ext uri="{FF2B5EF4-FFF2-40B4-BE49-F238E27FC236}">
                <a16:creationId xmlns:a16="http://schemas.microsoft.com/office/drawing/2014/main" id="{D66082AE-3561-447D-8A64-86E33D496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79" name="Rectangle 6">
            <a:extLst>
              <a:ext uri="{FF2B5EF4-FFF2-40B4-BE49-F238E27FC236}">
                <a16:creationId xmlns:a16="http://schemas.microsoft.com/office/drawing/2014/main" id="{02184589-FDD7-41E2-A70D-B5158E81E6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57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80" name="Rectangle 26">
            <a:extLst>
              <a:ext uri="{FF2B5EF4-FFF2-40B4-BE49-F238E27FC236}">
                <a16:creationId xmlns:a16="http://schemas.microsoft.com/office/drawing/2014/main" id="{D0F484D2-7501-42AD-B505-9248EE3E8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5" y="26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81" name="Object 23">
                <a:extLst>
                  <a:ext uri="{FF2B5EF4-FFF2-40B4-BE49-F238E27FC236}">
                    <a16:creationId xmlns:a16="http://schemas.microsoft.com/office/drawing/2014/main" id="{EA1A7EDF-7D94-48F5-A1D5-5FD68FC3B382}"/>
                  </a:ext>
                </a:extLst>
              </p:cNvPr>
              <p:cNvSpPr txBox="1"/>
              <p:nvPr/>
            </p:nvSpPr>
            <p:spPr bwMode="auto">
              <a:xfrm>
                <a:off x="1524000" y="2365375"/>
                <a:ext cx="5486400" cy="163195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−0.14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0.14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−1812.5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1.09375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−48.03125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1562.5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+46.9375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𝑑𝑤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581" name="Object 23">
                <a:extLst>
                  <a:ext uri="{FF2B5EF4-FFF2-40B4-BE49-F238E27FC236}">
                    <a16:creationId xmlns:a16="http://schemas.microsoft.com/office/drawing/2014/main" id="{EA1A7EDF-7D94-48F5-A1D5-5FD68FC3B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0" y="2365375"/>
                <a:ext cx="5486400" cy="16319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19063-F160-44B6-99EE-DC229E036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Using MATLAB to Solve</a:t>
            </a: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E06D54DF-019D-4E22-8D02-DB3AE8F47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" y="1676400"/>
            <a:ext cx="76962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FF"/>
                </a:solidFill>
                <a:latin typeface="Courier New" panose="02070309020205020404" pitchFamily="49" charset="0"/>
              </a:rPr>
              <a:t>function</a:t>
            </a:r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 diffx=sysofeqn(t,x)</a:t>
            </a:r>
          </a:p>
          <a:p>
            <a:pPr eaLnBrk="1" hangingPunct="1"/>
            <a:r>
              <a:rPr lang="pt-BR" altLang="en-US">
                <a:solidFill>
                  <a:srgbClr val="000000"/>
                </a:solidFill>
                <a:latin typeface="Courier New" panose="02070309020205020404" pitchFamily="49" charset="0"/>
              </a:rPr>
              <a:t>    A=[0  0  1  0; ...</a:t>
            </a:r>
          </a:p>
          <a:p>
            <a:pPr eaLnBrk="1" hangingPunct="1"/>
            <a:r>
              <a:rPr lang="pt-BR" altLang="en-US">
                <a:solidFill>
                  <a:srgbClr val="000000"/>
                </a:solidFill>
                <a:latin typeface="Courier New" panose="02070309020205020404" pitchFamily="49" charset="0"/>
              </a:rPr>
              <a:t>       0  0  0  1; ...</a:t>
            </a:r>
          </a:p>
          <a:p>
            <a:pPr eaLnBrk="1" hangingPunct="1"/>
            <a:r>
              <a:rPr lang="pt-BR" altLang="en-US">
                <a:solidFill>
                  <a:srgbClr val="000000"/>
                </a:solidFill>
                <a:latin typeface="Courier New" panose="02070309020205020404" pitchFamily="49" charset="0"/>
              </a:rPr>
              <a:t>      -32  32  -0.14  0.14; </a:t>
            </a:r>
            <a:r>
              <a:rPr lang="pt-BR" altLang="en-US">
                <a:solidFill>
                  <a:srgbClr val="0000FF"/>
                </a:solidFill>
                <a:latin typeface="Courier New" panose="02070309020205020404" pitchFamily="49" charset="0"/>
              </a:rPr>
              <a:t>...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      250   -1812.5  1.09375  -48.03125];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    w=0.01*sin(28.6*t);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    dw=0.286*cos(28.6*t);</a:t>
            </a:r>
          </a:p>
          <a:p>
            <a:pPr eaLnBrk="1" hangingPunct="1"/>
            <a:r>
              <a:rPr lang="pl-PL" altLang="en-US">
                <a:solidFill>
                  <a:srgbClr val="000000"/>
                </a:solidFill>
                <a:latin typeface="Courier New" panose="02070309020205020404" pitchFamily="49" charset="0"/>
              </a:rPr>
              <a:t>    B=[0;  0;  0;   1652.5*w+46.9375*dw];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    diffx=A*x+B;</a:t>
            </a:r>
          </a:p>
          <a:p>
            <a:pPr eaLnBrk="1" hangingPunct="1"/>
            <a:r>
              <a:rPr lang="en-US" altLang="en-US">
                <a:solidFill>
                  <a:srgbClr val="0000FF"/>
                </a:solidFill>
                <a:latin typeface="Courier New" panose="02070309020205020404" pitchFamily="49" charset="0"/>
              </a:rPr>
              <a:t>end</a:t>
            </a:r>
          </a:p>
          <a:p>
            <a:pPr eaLnBrk="1" hangingPunct="1"/>
            <a:endParaRPr lang="en-US" altLang="en-US"/>
          </a:p>
        </p:txBody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83729804-21D2-4906-B704-6ABC3B11B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" y="4914900"/>
            <a:ext cx="61722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tspan=[0  10];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initial_cond=[0;0;0;0];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[t,x]=ode45(</a:t>
            </a:r>
            <a:r>
              <a:rPr lang="en-US" altLang="en-US">
                <a:solidFill>
                  <a:srgbClr val="A020F0"/>
                </a:solidFill>
                <a:latin typeface="Courier New" panose="02070309020205020404" pitchFamily="49" charset="0"/>
              </a:rPr>
              <a:t>'sysofeqn'</a:t>
            </a:r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,tspan,initial_cond);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figure (1)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plot(t,x(:,1))</a:t>
            </a:r>
          </a:p>
        </p:txBody>
      </p:sp>
      <p:pic>
        <p:nvPicPr>
          <p:cNvPr id="24581" name="Picture 4">
            <a:extLst>
              <a:ext uri="{FF2B5EF4-FFF2-40B4-BE49-F238E27FC236}">
                <a16:creationId xmlns:a16="http://schemas.microsoft.com/office/drawing/2014/main" id="{3585E9D6-78D9-4C93-B1B8-52A697F75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628900"/>
            <a:ext cx="3071813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10363-C9DA-441E-91CE-D0A04682A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How the output data looks like</a:t>
            </a: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53321D7F-734B-4795-853F-C8D7C6D6E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3350"/>
            <a:ext cx="45720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t =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                   0</a:t>
            </a:r>
          </a:p>
          <a:p>
            <a:pPr eaLnBrk="1" hangingPunct="1"/>
            <a:r>
              <a:rPr lang="en-US" altLang="en-US"/>
              <a:t>   0.000003742346606</a:t>
            </a:r>
          </a:p>
          <a:p>
            <a:pPr eaLnBrk="1" hangingPunct="1"/>
            <a:r>
              <a:rPr lang="en-US" altLang="en-US"/>
              <a:t>   0.000007484693212</a:t>
            </a:r>
          </a:p>
          <a:p>
            <a:pPr eaLnBrk="1" hangingPunct="1"/>
            <a:r>
              <a:rPr lang="en-US" altLang="en-US"/>
              <a:t>   0.000011227039818</a:t>
            </a:r>
          </a:p>
          <a:p>
            <a:pPr eaLnBrk="1" hangingPunct="1"/>
            <a:r>
              <a:rPr lang="en-US" altLang="en-US"/>
              <a:t>   0.000014969386423</a:t>
            </a:r>
          </a:p>
          <a:p>
            <a:pPr eaLnBrk="1" hangingPunct="1"/>
            <a:r>
              <a:rPr lang="en-US" altLang="en-US"/>
              <a:t>   0.000033681119453</a:t>
            </a:r>
          </a:p>
          <a:p>
            <a:pPr eaLnBrk="1" hangingPunct="1"/>
            <a:r>
              <a:rPr lang="en-US" altLang="en-US"/>
              <a:t>   0.000052392852482</a:t>
            </a:r>
          </a:p>
          <a:p>
            <a:pPr eaLnBrk="1" hangingPunct="1"/>
            <a:r>
              <a:rPr lang="en-US" altLang="en-US"/>
              <a:t>   </a:t>
            </a:r>
          </a:p>
        </p:txBody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9284099A-E636-466D-A990-21CC06C6D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4419600"/>
            <a:ext cx="90678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/>
              <a:t>x =</a:t>
            </a:r>
          </a:p>
          <a:p>
            <a:pPr eaLnBrk="1" hangingPunct="1"/>
            <a:endParaRPr lang="en-US" altLang="en-US" sz="1600"/>
          </a:p>
          <a:p>
            <a:pPr eaLnBrk="1" hangingPunct="1"/>
            <a:r>
              <a:rPr lang="en-US" altLang="en-US" sz="1600"/>
              <a:t>                   0                   0                   0                   0</a:t>
            </a:r>
          </a:p>
          <a:p>
            <a:pPr eaLnBrk="1" hangingPunct="1"/>
            <a:r>
              <a:rPr lang="en-US" altLang="en-US" sz="1600"/>
              <a:t>   0.000000000000000   0.000000000094002   0.000000000013164   0.000050236522812</a:t>
            </a:r>
          </a:p>
          <a:p>
            <a:pPr eaLnBrk="1" hangingPunct="1"/>
            <a:r>
              <a:rPr lang="en-US" altLang="en-US" sz="1600"/>
              <a:t>   0.000000000000000   0.000000000376002   0.000000000052670   0.000100470633045</a:t>
            </a:r>
          </a:p>
          <a:p>
            <a:pPr eaLnBrk="1" hangingPunct="1"/>
            <a:r>
              <a:rPr lang="en-US" altLang="en-US" sz="1600"/>
              <a:t>   0.000000000000000   0.000000000845991   0.000000000118540   0.000150702329280</a:t>
            </a:r>
          </a:p>
          <a:p>
            <a:pPr eaLnBrk="1" hangingPunct="1"/>
            <a:r>
              <a:rPr lang="en-US" altLang="en-US" sz="1600"/>
              <a:t>   0.000000000000001   0.000000001503960   0.000000000210794   0.000200931610101</a:t>
            </a:r>
          </a:p>
          <a:p>
            <a:pPr eaLnBrk="1" hangingPunct="1"/>
            <a:r>
              <a:rPr lang="en-US" altLang="en-US" sz="1600"/>
              <a:t>   0.000000000000012   0.000000007613185   0.000000001068580   0.000452041733437</a:t>
            </a:r>
          </a:p>
          <a:p>
            <a:pPr eaLnBrk="1" hangingPunct="1"/>
            <a:r>
              <a:rPr lang="en-US" altLang="en-US" sz="1600"/>
              <a:t>   0.000000000000045   0.000000018420550   0.000000002589166   0.000703091259071</a:t>
            </a:r>
          </a:p>
          <a:p>
            <a:pPr eaLnBrk="1" hangingPunct="1"/>
            <a:r>
              <a:rPr lang="en-US" altLang="en-US" sz="1600"/>
              <a:t>  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58CEA-2F17-4487-BD16-88CD9BA3D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End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8EC73244-B60B-4F5F-84FA-74476F4D5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7475"/>
            <a:r>
              <a:rPr lang="en-US" altLang="en-US"/>
              <a:t>See how MATLAB </a:t>
            </a:r>
            <a:r>
              <a:rPr lang="en-US" altLang="en-US" i="1"/>
              <a:t>ode45</a:t>
            </a:r>
            <a:r>
              <a:rPr lang="en-US" altLang="en-US"/>
              <a:t> is used to solve such problems</a:t>
            </a:r>
          </a:p>
          <a:p>
            <a:pPr marL="117475"/>
            <a:endParaRPr lang="en-US" altLang="en-US"/>
          </a:p>
          <a:p>
            <a:pPr marL="117475"/>
            <a:r>
              <a:rPr lang="en-US" altLang="en-US" u="sng">
                <a:hlinkClick r:id="rId3"/>
              </a:rPr>
              <a:t>http://www.math.purdue.edu/academic/files/courses/past//2004fall/MA266/ode45.pdf</a:t>
            </a:r>
            <a:r>
              <a:rPr lang="en-US" altLang="en-US"/>
              <a:t> </a:t>
            </a:r>
          </a:p>
          <a:p>
            <a:pPr marL="117475"/>
            <a:endParaRPr lang="en-US" altLang="en-U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SKIPREMAININGRACESLIDES" val="True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PRRESPONSE4" val="7"/>
  <p:tag name="PRRESPONSE8" val="3"/>
  <p:tag name="BULLETTYPE" val="3"/>
  <p:tag name="RESPCOUNTERFORMAT" val="0"/>
  <p:tag name="BACKUPSESSIONS" val="True"/>
  <p:tag name="ROTATIONINTERVAL" val="2"/>
  <p:tag name="RACEANIMATIONSPEED" val="3"/>
  <p:tag name="BUBBLESIZEVISIBLE" val="True"/>
  <p:tag name="CUSTOMCELLFORECOLOR" val="-16777216"/>
  <p:tag name="USESCHEMECOLORS" val="True"/>
  <p:tag name="AUTOSIZEGRID" val="True"/>
  <p:tag name="CHARTLABELS" val="1"/>
  <p:tag name="INCLUDEPPT" val="True"/>
  <p:tag name="ZEROBASED" val="False"/>
  <p:tag name="FIBNUMRESULTS" val="5"/>
  <p:tag name="PRRESPONSE3" val="8"/>
  <p:tag name="PRRESPONSE9" val="2"/>
  <p:tag name="SHOWBARVISIBLE" val="True"/>
  <p:tag name="RESPCOUNTERSTYLE" val="-1"/>
  <p:tag name="BACKUPMAINTENANCE" val="7"/>
  <p:tag name="RACEENDPOINTS" val="100"/>
  <p:tag name="MAXRESPONDERS" val="5"/>
  <p:tag name="CUSTOMCELLBACKCOLOR1" val="-657956"/>
  <p:tag name="DISPLAYDEVICEID" val="True"/>
  <p:tag name="CHARTCOLORS" val="0"/>
  <p:tag name="CORRECTPOINTVALUE" val="100"/>
  <p:tag name="CHARTSCALE" val="True"/>
  <p:tag name="PRRESPONSE2" val="9"/>
  <p:tag name="PRRESPONSE10" val="1"/>
  <p:tag name="ANSWERNOWSTYLE" val="-1"/>
  <p:tag name="NUMRESPONSES" val="1"/>
  <p:tag name="RACERSMAXDISPLAYED" val="5"/>
  <p:tag name="BUBBLEGROUPING" val="3"/>
  <p:tag name="DISPLAYDEVICENUMBER" val="True"/>
  <p:tag name="RESETCHARTS" val="True"/>
  <p:tag name="REALTIMEBACKUP" val="False"/>
  <p:tag name="PRRESPONSE1" val="10"/>
  <p:tag name="SHOWFLASHWARNING" val="True"/>
  <p:tag name="COUNTDOWNSECONDS" val="10"/>
  <p:tag name="AUTOUPDATEALIASES" val="True"/>
  <p:tag name="CUSTOMGRIDBACKCOLOR" val="-2830136"/>
  <p:tag name="GRIDSIZE" val="{Width=800, Height=600}"/>
  <p:tag name="INCORRECTPOINTVALUE" val="0"/>
  <p:tag name="PRRESPONSE5" val="6"/>
  <p:tag name="USESECONDARYMONITOR" val="True"/>
  <p:tag name="REVIEWONLY" val="False"/>
  <p:tag name="CUSTOMCELLBACKCOLOR3" val="-268652"/>
  <p:tag name="MULTIRESPDIVISOR" val="1"/>
  <p:tag name="FIBINCLUDEOTHER" val="True"/>
  <p:tag name="COUNTDOWNSTYLE" val="-1"/>
  <p:tag name="TEAMSINLEADERBOARD" val="5"/>
  <p:tag name="GRIDPOSITION" val="1"/>
  <p:tag name="PRRESPONSE6" val="5"/>
  <p:tag name="CHARTVALUEFORMAT" val="0%"/>
  <p:tag name="GRIDOPACITY" val="90"/>
  <p:tag name="PRRESPONSE7" val="4"/>
  <p:tag name="BUBBLEVALUEFORMAT" val="0.0"/>
  <p:tag name="FIBDISPLAYRESULTS" val="True"/>
  <p:tag name="CUSTOMCELLBACKCOLOR4" val="-8355712"/>
  <p:tag name="INPUTSOURCE" val="1"/>
  <p:tag name="POWERPOINTVERSION" val="12.0"/>
  <p:tag name="PARTICIPANTSINLEADERBOARD" val="5"/>
  <p:tag name="AUTOADJUSTPARTRANGE" val="True"/>
  <p:tag name="PARTLISTDEFAULT" val="1"/>
  <p:tag name="DELIMITERS" val="3.1"/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8E63F321F3C1472C856FB903B6BD296D&lt;/guid&gt;&#10;        &lt;description /&gt;&#10;        &lt;date&gt;4/21/2013 1:45:26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BDAC2EFC03C34CEFBCCE3A490E030B0B&lt;/guid&gt;&#10;            &lt;repollguid&gt;DBF7BD37A0E94A60B5555AECC0422A10&lt;/repollguid&gt;&#10;            &lt;sourceid&gt;ED29EF27EF334D33BF9DE9734FA651EB&lt;/sourceid&gt;&#10;            &lt;questiontext&gt;Popping tags means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D9BA8F1E48464D11BE8B12E3B72A06F3&lt;/guid&gt;&#10;                    &lt;answertext&gt;Popping bubble wrap&lt;/answertext&gt;&#10;                    &lt;valuetype&gt;0&lt;/valuetype&gt;&#10;                &lt;/answer&gt;&#10;                &lt;answer&gt;&#10;                    &lt;guid&gt;F717D40D22F24AED8A7A55604B01A9C2&lt;/guid&gt;&#10;                    &lt;answertext&gt;Using firecrackers&lt;/answertext&gt;&#10;                    &lt;valuetype&gt;0&lt;/valuetype&gt;&#10;                &lt;/answer&gt;&#10;                &lt;answer&gt;&#10;                    &lt;guid&gt;6BB08BEDBEB149A687DC4AA10192765C&lt;/guid&gt;&#10;                    &lt;answertext&gt;Changing tags of regular items in a store with tags from clearance items&lt;/answertext&gt;&#10;                    &lt;valuetype&gt;0&lt;/valuetype&gt;&#10;                &lt;/answer&gt;&#10;                &lt;answer&gt;&#10;                    &lt;guid&gt;9C09C1A6F8F74A1BAED52E5531B52579&lt;/guid&gt;&#10;                    &lt;answertext&gt;Taking illicit drugs&lt;/answertext&gt;&#10;                    &lt;valuetype&gt;0&lt;/valuetype&gt;&#10;                &lt;/answer&gt;&#10;            &lt;/answers&gt;&#10;        &lt;/multichoice&gt;&#10;    &lt;/questions&gt;&#10;&lt;/questionlist&gt;"/>
  <p:tag name="AUTOOPENPOLL" val="True"/>
  <p:tag name="AUTOFORMATCHART" val="True"/>
  <p:tag name="LIVECHARTING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LABELFORMAT" val="0"/>
  <p:tag name="NUMBERFORMAT" val="0"/>
  <p:tag name="COLORTYPE" val="SCHEM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AFA17032FF50470692C84337D3D3D24A&lt;/guid&gt;&#10;        &lt;description /&gt;&#10;        &lt;date&gt;4/22/2013 12:32:51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7A9EA01BD6A341C0A029CC3D81F30A1F&lt;/guid&gt;&#10;            &lt;repollguid&gt;B584D2224E6D45018D1EE8C5778D89BE&lt;/repollguid&gt;&#10;            &lt;sourceid&gt;EF436D68B7FF46EF9E6CB5D2A39AF9E6&lt;/sourceid&gt;&#10;            &lt;questiontext&gt;Do you know how Runge- Kutta 4th Order Method works?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0430AF75AB354618BC9D64AC5DD3E629&lt;/guid&gt;&#10;                    &lt;answertext&gt;Yes&lt;/answertext&gt;&#10;                    &lt;valuetype&gt;0&lt;/valuetype&gt;&#10;                &lt;/answer&gt;&#10;                &lt;answer&gt;&#10;                    &lt;guid&gt;0F55387201504C4EA1BD48484C107330&lt;/guid&gt;&#10;                    &lt;answertext&gt;No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COLORTYPE" val="SCHEME"/>
  <p:tag name="DEFINEDCOLORS" val="3,6,10,45,32,50,13,4,9,55,1"/>
  <p:tag name="NUMBERFORMAT" val="0"/>
  <p:tag name="LABELFORMAT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>
            <a:latin typeface="Times New Roman" pitchFamily="18" charset="0"/>
            <a:cs typeface="Times New Roman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2517</TotalTime>
  <Words>1297</Words>
  <Application>Microsoft Office PowerPoint</Application>
  <PresentationFormat>On-screen Show (4:3)</PresentationFormat>
  <Paragraphs>323</Paragraphs>
  <Slides>22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Cambria Math</vt:lpstr>
      <vt:lpstr>Corbel</vt:lpstr>
      <vt:lpstr>Courier New</vt:lpstr>
      <vt:lpstr>Times New Roman</vt:lpstr>
      <vt:lpstr>Wingdings</vt:lpstr>
      <vt:lpstr>Wingdings 2</vt:lpstr>
      <vt:lpstr>Wingdings 3</vt:lpstr>
      <vt:lpstr>Module</vt:lpstr>
      <vt:lpstr>Chart</vt:lpstr>
      <vt:lpstr>Popping tags means</vt:lpstr>
      <vt:lpstr>Do you know how Runge- Kutta 4th Order Method works?</vt:lpstr>
      <vt:lpstr>Runge-Kutta 4th Order Method</vt:lpstr>
      <vt:lpstr>Bus Suspension System</vt:lpstr>
      <vt:lpstr>Bus Suspension System</vt:lpstr>
      <vt:lpstr>Bus Suspension System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Using MATLAB to Solve</vt:lpstr>
      <vt:lpstr>How the output data looks like</vt:lpstr>
      <vt:lpstr>End</vt:lpstr>
    </vt:vector>
  </TitlesOfParts>
  <Company>Engineering Computing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Putting AudioVisual Lectures on YouTube</dc:title>
  <dc:creator>Autar K Kaw</dc:creator>
  <cp:lastModifiedBy>Kaw, Autar</cp:lastModifiedBy>
  <cp:revision>259</cp:revision>
  <cp:lastPrinted>2017-11-13T03:21:51Z</cp:lastPrinted>
  <dcterms:created xsi:type="dcterms:W3CDTF">2010-03-25T21:52:13Z</dcterms:created>
  <dcterms:modified xsi:type="dcterms:W3CDTF">2019-11-26T13:01:08Z</dcterms:modified>
</cp:coreProperties>
</file>