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8"/>
  </p:notesMasterIdLst>
  <p:sldIdLst>
    <p:sldId id="286" r:id="rId2"/>
    <p:sldId id="368" r:id="rId3"/>
    <p:sldId id="347" r:id="rId4"/>
    <p:sldId id="348" r:id="rId5"/>
    <p:sldId id="369" r:id="rId6"/>
    <p:sldId id="374" r:id="rId7"/>
  </p:sldIdLst>
  <p:sldSz cx="9144000" cy="6858000" type="screen4x3"/>
  <p:notesSz cx="7315200" cy="9601200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6FE5B49-7EA7-46F6-879F-7A9F6B9EA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E3FD62-B8C0-42E0-B26C-B74056C033E5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38223FF-E0C5-46B0-BBF8-A95D563707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1510CDA-A0D8-4FD1-920A-017CF4670C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0204194-C0AF-4214-81C1-D10F8DC849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B578503-5478-42F5-AADE-CB3648759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089AA64-399D-4A25-909E-A0C85C36D2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EF8F16F-46C3-465D-B07E-347B84E06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hyperlink" Target="http://nm.mathforcollege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://nm.mathforcolleg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ao.gov/assets/220/215614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143000" y="76200"/>
            <a:ext cx="7454900" cy="1066800"/>
          </a:xfrm>
        </p:spPr>
        <p:txBody>
          <a:bodyPr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Patriot missile failure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B8DE4-08F1-4646-9874-FB2405079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415" y="1371600"/>
            <a:ext cx="3889585" cy="2743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998" y="4495800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5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5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BE0CFE71-DEAA-4B3B-947B-5203252E79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14401"/>
            <a:ext cx="6934200" cy="1752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For more details on this topic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Go to </a:t>
            </a:r>
            <a:r>
              <a:rPr lang="en-US" altLang="en-US" dirty="0">
                <a:hlinkClick r:id="rId4"/>
              </a:rPr>
              <a:t>http://nm.</a:t>
            </a:r>
            <a:r>
              <a:rPr lang="en-US" altLang="en-US" dirty="0">
                <a:solidFill>
                  <a:srgbClr val="808080"/>
                </a:solidFill>
                <a:hlinkClick r:id="rId4"/>
              </a:rPr>
              <a:t>MathForCollege.com</a:t>
            </a:r>
            <a:r>
              <a:rPr lang="en-US" altLang="en-US" dirty="0">
                <a:solidFill>
                  <a:srgbClr val="808080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Click on Sources of Error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D522A2A6-5D51-4ADE-A141-61E77578EB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1B1561A-9EA2-48D9-9B4D-0F78654AAE4A}" type="slidenum">
              <a:rPr lang="en-US" altLang="en-US" sz="1400">
                <a:latin typeface="Arial" panose="020B0604020202020204" pitchFamily="34" charset="0"/>
              </a:rPr>
              <a:pPr eaLnBrk="1" hangingPunct="1"/>
              <a:t>3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9FF72E92-69D1-4931-B07A-39490C885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2125" y="53130"/>
            <a:ext cx="8118475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Problems created by round off error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D46A35E0-1740-4793-8551-6364ACAE52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86200" y="1196130"/>
            <a:ext cx="4146550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28 Americans were killed on February 25, 1991 by an Iraqi Scud missile in Dhahran, Saudi Arabia.</a:t>
            </a:r>
          </a:p>
          <a:p>
            <a:pPr eaLnBrk="1" hangingPunct="1"/>
            <a:r>
              <a:rPr lang="en-US" altLang="en-US" dirty="0"/>
              <a:t>The patriot defense system failed to track and intercept the Scud.  Why?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336EEC-82F9-4ADF-B466-08E150553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47800"/>
            <a:ext cx="2857500" cy="3619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BCDC87-D36B-4F94-A7A4-226FD9821EF5}"/>
              </a:ext>
            </a:extLst>
          </p:cNvPr>
          <p:cNvSpPr txBox="1"/>
          <p:nvPr/>
        </p:nvSpPr>
        <p:spPr>
          <a:xfrm>
            <a:off x="353036" y="6082010"/>
            <a:ext cx="8437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https://upload.wikimedia.org/wikipedia/commons/thumb/f/f8/Patriot_missile_launch_b.jpg/300px-Patriot_missile_launch_b.jpg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B86B965-4255-4172-802F-9B20A683D3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01B0CD4-38D9-4F9F-BE8F-5057DDE42A27}" type="slidenum">
              <a:rPr lang="en-US" altLang="en-US" sz="1400">
                <a:latin typeface="Arial" panose="020B0604020202020204" pitchFamily="34" charset="0"/>
              </a:rPr>
              <a:pPr eaLnBrk="1" hangingPunct="1"/>
              <a:t>4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2053" name="Rectangle 2">
            <a:extLst>
              <a:ext uri="{FF2B5EF4-FFF2-40B4-BE49-F238E27FC236}">
                <a16:creationId xmlns:a16="http://schemas.microsoft.com/office/drawing/2014/main" id="{B65DCC0E-F837-48BA-9438-0C53388DE1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 with Patriot missile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54" name="Rectangle 3">
                <a:extLst>
                  <a:ext uri="{FF2B5EF4-FFF2-40B4-BE49-F238E27FC236}">
                    <a16:creationId xmlns:a16="http://schemas.microsoft.com/office/drawing/2014/main" id="{2DBF91EF-5BC9-497A-9AEA-BB2AD7683E80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600200"/>
                <a:ext cx="7431088" cy="4525963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800" dirty="0"/>
                  <a:t>Clock cycle of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1/10</m:t>
                    </m:r>
                  </m:oMath>
                </a14:m>
                <a:r>
                  <a:rPr lang="en-US" altLang="en-US" sz="2800" dirty="0"/>
                  <a:t> seconds was represented in 24-bit fixed-point register created an error of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9.5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altLang="en-US" sz="2800" dirty="0"/>
                  <a:t> seconds.</a:t>
                </a:r>
              </a:p>
              <a:p>
                <a:pPr eaLnBrk="1" hangingPunct="1"/>
                <a:r>
                  <a:rPr lang="en-US" altLang="en-US" sz="2800" dirty="0"/>
                  <a:t>The battery was on for 100 consecutive hours, thus causing an inaccuracy of </a:t>
                </a:r>
                <a:endParaRPr lang="en-US" altLang="en-US" sz="2800" i="1" dirty="0">
                  <a:latin typeface="Cambria Math" panose="02040503050406030204" pitchFamily="18" charset="0"/>
                </a:endParaRPr>
              </a:p>
              <a:p>
                <a:pPr marL="357188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 panose="02040503050406030204" pitchFamily="18" charset="0"/>
                        </a:rPr>
                        <m:t>9.5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100=0.342 </m:t>
                      </m:r>
                      <m:r>
                        <m:rPr>
                          <m:sty m:val="p"/>
                        </m:rPr>
                        <a:rPr lang="en-US" alt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seconds</m:t>
                      </m:r>
                    </m:oMath>
                  </m:oMathPara>
                </a14:m>
                <a:endParaRPr lang="en-US" alt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eaLnBrk="1" hangingPunct="1"/>
                <a:endParaRPr lang="en-US" altLang="en-US" sz="2800" dirty="0"/>
              </a:p>
              <a:p>
                <a:pPr eaLnBrk="1" hangingPunct="1">
                  <a:buFontTx/>
                  <a:buNone/>
                </a:pPr>
                <a:r>
                  <a:rPr lang="en-US" altLang="en-US" sz="2800" dirty="0"/>
                  <a:t>			</a:t>
                </a:r>
              </a:p>
            </p:txBody>
          </p:sp>
        </mc:Choice>
        <mc:Fallback>
          <p:sp>
            <p:nvSpPr>
              <p:cNvPr id="2054" name="Rectangle 3">
                <a:extLst>
                  <a:ext uri="{FF2B5EF4-FFF2-40B4-BE49-F238E27FC236}">
                    <a16:creationId xmlns:a16="http://schemas.microsoft.com/office/drawing/2014/main" id="{2DBF91EF-5BC9-497A-9AEA-BB2AD7683E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600200"/>
                <a:ext cx="7431088" cy="4525963"/>
              </a:xfrm>
              <a:blipFill>
                <a:blip r:embed="rId3"/>
                <a:stretch>
                  <a:fillRect t="-1482" r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64B51-853E-4B0C-B5A4-0C14CCE1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320"/>
            <a:ext cx="8476488" cy="1143000"/>
          </a:xfrm>
        </p:spPr>
        <p:txBody>
          <a:bodyPr>
            <a:normAutofit/>
          </a:bodyPr>
          <a:lstStyle/>
          <a:p>
            <a:r>
              <a:rPr lang="en-US" dirty="0"/>
              <a:t>Calculated and Actual Range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B56112-B404-4ED7-AF85-E519A2A5F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00" t="42307" r="25000" b="13077"/>
          <a:stretch/>
        </p:blipFill>
        <p:spPr>
          <a:xfrm>
            <a:off x="656844" y="1417320"/>
            <a:ext cx="3429000" cy="220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0B4225-DEDC-49E8-BE45-D274F0278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0" t="23846" r="24167" b="31539"/>
          <a:stretch/>
        </p:blipFill>
        <p:spPr>
          <a:xfrm>
            <a:off x="4766953" y="1417320"/>
            <a:ext cx="3505200" cy="2209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8680E9-2E1A-412E-8C4D-4C0961A9D3D6}"/>
              </a:ext>
            </a:extLst>
          </p:cNvPr>
          <p:cNvSpPr txBox="1"/>
          <p:nvPr/>
        </p:nvSpPr>
        <p:spPr>
          <a:xfrm>
            <a:off x="656844" y="6460569"/>
            <a:ext cx="807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000" dirty="0"/>
              <a:t>Source: </a:t>
            </a:r>
            <a:r>
              <a:rPr lang="en-US" altLang="en-US" sz="1000" dirty="0">
                <a:hlinkClick r:id="rId4"/>
              </a:rPr>
              <a:t>https://www.gao.gov/assets/220/215614.pdf</a:t>
            </a:r>
            <a:r>
              <a:rPr lang="en-US" altLang="en-US" sz="1000" dirty="0"/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86327B7-F128-473B-B8EF-C88D5F10B46A}"/>
              </a:ext>
            </a:extLst>
          </p:cNvPr>
          <p:cNvSpPr txBox="1">
            <a:spLocks noChangeArrowheads="1"/>
          </p:cNvSpPr>
          <p:nvPr/>
        </p:nvSpPr>
        <p:spPr>
          <a:xfrm>
            <a:off x="822325" y="3905774"/>
            <a:ext cx="7499350" cy="2209800"/>
          </a:xfrm>
          <a:prstGeom prst="rect">
            <a:avLst/>
          </a:prstGeom>
        </p:spPr>
        <p:txBody>
          <a:bodyPr/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anose="05020102010507070707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en-US" dirty="0"/>
              <a:t>The shift calculated in the ranging system of the missile was 687 m.</a:t>
            </a:r>
          </a:p>
          <a:p>
            <a:pPr eaLnBrk="1" hangingPunct="1"/>
            <a:r>
              <a:rPr lang="en-US" altLang="en-US" dirty="0"/>
              <a:t>The target was considered to be out of range at a distance greater than 137 m.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6115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2" y="688842"/>
            <a:ext cx="7772416" cy="54803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5002</TotalTime>
  <Words>219</Words>
  <Application>Microsoft Office PowerPoint</Application>
  <PresentationFormat>On-screen Show (4:3)</PresentationFormat>
  <Paragraphs>26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Cambria</vt:lpstr>
      <vt:lpstr>Cambria Math</vt:lpstr>
      <vt:lpstr>Gill Sans MT</vt:lpstr>
      <vt:lpstr>Verdana</vt:lpstr>
      <vt:lpstr>Wingdings</vt:lpstr>
      <vt:lpstr>Wingdings 2</vt:lpstr>
      <vt:lpstr>Solstice</vt:lpstr>
      <vt:lpstr>Patriot missile failure</vt:lpstr>
      <vt:lpstr>PowerPoint Presentation</vt:lpstr>
      <vt:lpstr>Problems created by round off error</vt:lpstr>
      <vt:lpstr>Problem with Patriot missile</vt:lpstr>
      <vt:lpstr>Calculated and Actual Range Data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185</cp:revision>
  <dcterms:created xsi:type="dcterms:W3CDTF">2007-03-08T14:59:05Z</dcterms:created>
  <dcterms:modified xsi:type="dcterms:W3CDTF">2021-01-21T18:07:23Z</dcterms:modified>
</cp:coreProperties>
</file>