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9"/>
  </p:notesMasterIdLst>
  <p:sldIdLst>
    <p:sldId id="286" r:id="rId2"/>
    <p:sldId id="368" r:id="rId3"/>
    <p:sldId id="282" r:id="rId4"/>
    <p:sldId id="375" r:id="rId5"/>
    <p:sldId id="301" r:id="rId6"/>
    <p:sldId id="300" r:id="rId7"/>
    <p:sldId id="374" r:id="rId8"/>
  </p:sldIdLst>
  <p:sldSz cx="9144000" cy="6858000" type="screen4x3"/>
  <p:notesSz cx="7315200" cy="9601200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218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6FE5B49-7EA7-46F6-879F-7A9F6B9EA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E3FD62-B8C0-42E0-B26C-B74056C033E5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38223FF-E0C5-46B0-BBF8-A95D563707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1510CDA-A0D8-4FD1-920A-017CF4670C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B35B673A-1F25-403D-AE3A-FDE081D246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D01B8B-0B87-4734-B609-6DB6F9FD87E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EE7FA42B-DB52-49AD-8817-199E71A7E6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D095290-C38D-48CD-8616-4A76B9378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5867C280-9B31-45C3-9E4F-5A3C723FEB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E4838C3C-94FE-4B9B-B20F-2C50D479F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096E3875-3784-4ED9-8687-BA18EB202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0F0D66-E456-4D53-8774-49CF5A2EAF82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03E7C467-7489-4D68-BABA-E6DD9A9CED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2D47A8F-3F1A-4670-B576-03A0FBBC1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44AEE432-3986-4039-A719-E7F8AC6A1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E448B3-CCC6-4AC5-B289-684F94858814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hyperlink" Target="http://nm.mathforcollege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://nm.mathforcolleg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143000" y="76200"/>
            <a:ext cx="7454900" cy="14478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Differentiation – Applied 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B8DE4-08F1-4646-9874-FB2405079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638181"/>
            <a:ext cx="3889585" cy="2743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998" y="4495800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5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5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BE0CFE71-DEAA-4B3B-947B-5203252E79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14401"/>
            <a:ext cx="6934200" cy="1752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For more details on this topic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Go to </a:t>
            </a:r>
            <a:r>
              <a:rPr lang="en-US" altLang="en-US" dirty="0">
                <a:hlinkClick r:id="rId4"/>
              </a:rPr>
              <a:t>http://nm.</a:t>
            </a:r>
            <a:r>
              <a:rPr lang="en-US" altLang="en-US" dirty="0">
                <a:solidFill>
                  <a:srgbClr val="808080"/>
                </a:solidFill>
                <a:hlinkClick r:id="rId4"/>
              </a:rPr>
              <a:t>MathForCollege.com</a:t>
            </a:r>
            <a:r>
              <a:rPr lang="en-US" altLang="en-US" dirty="0">
                <a:solidFill>
                  <a:srgbClr val="808080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Click on Differentiation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13EBDC9-8F70-4BE1-9DF5-7168EE1F8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10600" cy="1143000"/>
          </a:xfrm>
        </p:spPr>
        <p:txBody>
          <a:bodyPr/>
          <a:lstStyle/>
          <a:p>
            <a:pPr algn="ctr" eaLnBrk="1" hangingPunct="1"/>
            <a:r>
              <a:rPr lang="en-US" altLang="en-US" sz="4400" b="1" dirty="0"/>
              <a:t>Differentiation</a:t>
            </a:r>
            <a:br>
              <a:rPr lang="en-US" altLang="en-US" sz="4400" b="1" dirty="0"/>
            </a:br>
            <a:r>
              <a:rPr lang="en-US" altLang="en-US" sz="2200" b="1" dirty="0"/>
              <a:t>A Slippery Slope - Jerks You Around - Accelerates Your Mind</a:t>
            </a:r>
          </a:p>
        </p:txBody>
      </p:sp>
      <p:pic>
        <p:nvPicPr>
          <p:cNvPr id="4099" name="Picture 4" descr="https://encrypted-tbn1.gstatic.com/images?q=tbn:ANd9GcR0sKIZTV7hi2AFTSpX3CpB9ooAuaxGv2R0da3dDMsQ8aLsR9Ox7g">
            <a:extLst>
              <a:ext uri="{FF2B5EF4-FFF2-40B4-BE49-F238E27FC236}">
                <a16:creationId xmlns:a16="http://schemas.microsoft.com/office/drawing/2014/main" id="{3A2BDCC4-3F4A-4A70-ACAB-59AE4D0B9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3886200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 descr="http://static.ddmcdn.com/gif/water-slide-5.jpg">
            <a:extLst>
              <a:ext uri="{FF2B5EF4-FFF2-40B4-BE49-F238E27FC236}">
                <a16:creationId xmlns:a16="http://schemas.microsoft.com/office/drawing/2014/main" id="{4CD063DF-CE13-4439-8C2D-0E2697C73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38400"/>
            <a:ext cx="4470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46241-4219-434E-9269-868B917B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3AF5-6659-4EC2-8416-FFEBFEED1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8857488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</a:t>
            </a:r>
            <a:r>
              <a:rPr lang="en-US" sz="4900" b="1" dirty="0"/>
              <a:t>different</a:t>
            </a:r>
            <a:r>
              <a:rPr lang="en-US" b="1" dirty="0"/>
              <a:t> derivatives of position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7A7EA-325F-4140-8532-971B500D4D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12" b="22865"/>
          <a:stretch/>
        </p:blipFill>
        <p:spPr>
          <a:xfrm>
            <a:off x="2285999" y="1295400"/>
            <a:ext cx="423994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37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D29B2E2-8E3B-48AB-A4D3-01D79ACD8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/>
              <a:t>Acceleration of a rocket</a:t>
            </a:r>
          </a:p>
        </p:txBody>
      </p:sp>
      <p:pic>
        <p:nvPicPr>
          <p:cNvPr id="10243" name="Picture 2" descr="picture of rocket">
            <a:extLst>
              <a:ext uri="{FF2B5EF4-FFF2-40B4-BE49-F238E27FC236}">
                <a16:creationId xmlns:a16="http://schemas.microsoft.com/office/drawing/2014/main" id="{1A4CC744-D6D9-4FF3-8948-001602A72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371600"/>
            <a:ext cx="2374900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27A3A504-3413-4CFF-AF73-A13ADB0FE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5" name="Object 3">
            <a:extLst>
              <a:ext uri="{FF2B5EF4-FFF2-40B4-BE49-F238E27FC236}">
                <a16:creationId xmlns:a16="http://schemas.microsoft.com/office/drawing/2014/main" id="{661240E8-27D3-4886-B784-EC9533B151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4648200"/>
          <a:ext cx="4895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482600" progId="Equation.3">
                  <p:embed/>
                </p:oleObj>
              </mc:Choice>
              <mc:Fallback>
                <p:oleObj name="Equation" r:id="rId4" imgW="2400300" imgH="482600" progId="Equation.3">
                  <p:embed/>
                  <p:pic>
                    <p:nvPicPr>
                      <p:cNvPr id="10245" name="Object 3">
                        <a:extLst>
                          <a:ext uri="{FF2B5EF4-FFF2-40B4-BE49-F238E27FC236}">
                            <a16:creationId xmlns:a16="http://schemas.microsoft.com/office/drawing/2014/main" id="{661240E8-27D3-4886-B784-EC9533B151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648200"/>
                        <a:ext cx="48958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570FF1-B6B0-4EF1-B953-E4AA7E9F2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46D393F-71E3-4003-95B0-4A6C2C085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Oil Spill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C8B3F5-388C-40CC-916A-58F1167AD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93342"/>
              </p:ext>
            </p:extLst>
          </p:nvPr>
        </p:nvGraphicFramePr>
        <p:xfrm>
          <a:off x="228600" y="4953000"/>
          <a:ext cx="8686798" cy="12430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7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87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7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70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70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872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1700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4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Time (s 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5.0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Radius(m 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0.236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0.667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1.225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1.886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2.635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3.464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4.365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5.333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6.364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7.454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236" name="Picture 3" descr="nasa_summer_04%20038">
            <a:extLst>
              <a:ext uri="{FF2B5EF4-FFF2-40B4-BE49-F238E27FC236}">
                <a16:creationId xmlns:a16="http://schemas.microsoft.com/office/drawing/2014/main" id="{CA050264-DBB9-4689-9260-5C72FC609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2" y="1219200"/>
            <a:ext cx="40290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D0907-424C-440C-B83E-0375BADCE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2" y="688842"/>
            <a:ext cx="7772416" cy="54803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5008</TotalTime>
  <Words>117</Words>
  <Application>Microsoft Office PowerPoint</Application>
  <PresentationFormat>On-screen Show (4:3)</PresentationFormat>
  <Paragraphs>43</Paragraphs>
  <Slides>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Gill Sans MT</vt:lpstr>
      <vt:lpstr>Times New Roman</vt:lpstr>
      <vt:lpstr>Verdana</vt:lpstr>
      <vt:lpstr>Wingdings</vt:lpstr>
      <vt:lpstr>Wingdings 2</vt:lpstr>
      <vt:lpstr>Solstice</vt:lpstr>
      <vt:lpstr>Microsoft Equation 3.0</vt:lpstr>
      <vt:lpstr>Differentiation – Applied Examples</vt:lpstr>
      <vt:lpstr>PowerPoint Presentation</vt:lpstr>
      <vt:lpstr>Differentiation A Slippery Slope - Jerks You Around - Accelerates Your Mind</vt:lpstr>
      <vt:lpstr>The different derivatives of position</vt:lpstr>
      <vt:lpstr>Acceleration of a rocket</vt:lpstr>
      <vt:lpstr>Oil Spill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186</cp:revision>
  <dcterms:created xsi:type="dcterms:W3CDTF">2007-03-08T14:59:05Z</dcterms:created>
  <dcterms:modified xsi:type="dcterms:W3CDTF">2021-01-26T15:33:09Z</dcterms:modified>
</cp:coreProperties>
</file>