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9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0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52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92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3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37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36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77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8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15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5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3C432-3160-442B-99A3-249D3DDA19B7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856A-363E-46CC-989E-A7C3E7188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14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9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Tacks Evasion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5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Today’s Date: April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936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1.3337"/>
  <p:tag name="PPTVERSION" val="15"/>
  <p:tag name="TPOS" val="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Tacks Evasion</vt:lpstr>
      <vt:lpstr>Today’s Date: April 1</vt:lpstr>
    </vt:vector>
  </TitlesOfParts>
  <Company>University of South Florida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Tacks Evasion</dc:title>
  <dc:creator>Kaw, Autar</dc:creator>
  <cp:lastModifiedBy>Kaw, Autar</cp:lastModifiedBy>
  <cp:revision>2</cp:revision>
  <dcterms:created xsi:type="dcterms:W3CDTF">2015-04-01T17:38:16Z</dcterms:created>
  <dcterms:modified xsi:type="dcterms:W3CDTF">2015-04-01T17:39:19Z</dcterms:modified>
</cp:coreProperties>
</file>