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63" r:id="rId2"/>
    <p:sldId id="400" r:id="rId3"/>
    <p:sldId id="408" r:id="rId4"/>
    <p:sldId id="404" r:id="rId5"/>
    <p:sldId id="410" r:id="rId6"/>
    <p:sldId id="364" r:id="rId7"/>
    <p:sldId id="413" r:id="rId8"/>
    <p:sldId id="367" r:id="rId9"/>
    <p:sldId id="417" r:id="rId10"/>
    <p:sldId id="368" r:id="rId11"/>
    <p:sldId id="424" r:id="rId12"/>
    <p:sldId id="375" r:id="rId13"/>
    <p:sldId id="435" r:id="rId14"/>
    <p:sldId id="366" r:id="rId15"/>
    <p:sldId id="448" r:id="rId16"/>
    <p:sldId id="385" r:id="rId17"/>
    <p:sldId id="449" r:id="rId18"/>
    <p:sldId id="390" r:id="rId19"/>
    <p:sldId id="450" r:id="rId20"/>
    <p:sldId id="351" r:id="rId21"/>
  </p:sldIdLst>
  <p:sldSz cx="9144000" cy="6858000" type="screen4x3"/>
  <p:notesSz cx="7315200" cy="9601200"/>
  <p:custDataLst>
    <p:tags r:id="rId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66CCFF"/>
    <a:srgbClr val="00CC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BA12D164-B48B-47D1-BBA4-922F529799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4B9DC0DA-EED0-42E8-AD52-FFAA92365BD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7A7C68AA-4DBD-44F9-B40C-D3FBF664A2E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BB6695AA-6B56-4B7C-AFC2-1FA07212CA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35C2720-CA84-4A7E-B193-3499F94E0B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35B7EE0-470C-4F5B-8DA3-D62154ACCA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6F3032C-231E-4AAD-BB35-8FFB9D4C4E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7EC0155-5CC8-4526-99F4-124FFE81D7B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CB8D53D-0722-4704-87B8-97290D4AAA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B9D0D50-7A84-4573-9339-874228AA2E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5C70B8F-382B-4643-81ED-3649C0571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BDC23A74-2604-46CA-8085-1A386E3F41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72C0C5C-23B9-411F-B521-A1A29B590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6B6A64-BB79-4520-95DF-9A694BBD3952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282EBFA0-5487-46F0-B484-818328E44D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4B079CE-FE16-4EF7-B3F4-12B2944F2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967CD19-3E42-4B59-A3A7-A0DC2C651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DFCA8772-62D0-4942-82CA-6873F3B52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5793E0C8-0F11-4547-BA0B-91DEF5F47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BFD7E2-D32C-45E7-A685-BA3FCBCE68B6}" type="slidenum">
              <a:rPr lang="en-US" altLang="en-US" sz="130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the dot product of two vectors is negative, what is true?
https://www.polleverywhere.com/multiple_choice_polls/oNPihTAWsLz8bDbr6hK6V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87C9C-CC1D-443A-8CE0-C5D947EB588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291B85F2-47F6-4046-AD61-BD229E632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740CC0C4-8D5C-4C32-B209-C205BD14B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0CD90561-33B5-471C-B1C0-F9A31AA0D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031FDA-FA40-4186-8126-356B726D8102}" type="slidenum">
              <a:rPr lang="en-US" altLang="en-US" sz="130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Two straight lines are perpendicular to each other. The product of the slope of the two lines is
https://www.polleverywhere.com/multiple_choice_polls/DsTllmlKBkWURwm5X9SGG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B7D11-064D-4AB3-89FE-430DF972631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45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D4FE7B1D-7D39-47AD-8C3B-9E938C6439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F1BF0499-E80B-4E31-AD6D-2C91F03ED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44907BB6-69E2-43E8-9C19-F7EA7F8FC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0BBC95-5E48-4DBD-BF4B-4D1B98194CB7}" type="slidenum">
              <a:rPr lang="en-US" altLang="en-US" sz="130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a certain cubic equation, at least one of the roots is known to be a complex root. The total number of complex roots the cubic equation has is
https://www.polleverywhere.com/multiple_choice_polls/iYIfRrGcXclf3aN5GZW6X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642871-4AC9-4F9A-9C30-9874EEE20E4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18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41AB27B2-4D4B-44EE-A20D-2EA3441BA7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1CA817A1-F571-42EF-A346-BA70AAA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687328E6-C992-4A5D-A45D-F21DE78A5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A893B8-D51B-4C5D-8FC8-A289D1DAE779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significant digits in 2.30500 is
https://www.polleverywhere.com/multiple_choice_polls/DHwO7AUCPw8flDxKlmHuO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800D0-8CBF-4093-A030-A372CB33524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AC2AC48-45AF-42A7-8751-8739CBA02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78B7D53-B68F-4829-A371-9B15F5CE3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3178F846-8F64-4F4D-BF5E-991695FE6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EA1CA-F734-438C-88BD-5DE434C47BBC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xy = e^x + 3,\\ y(0) = 5$$
https://www.polleverywhere.com/multiple_choice_polls/foPaSfoYRlvSA22x2hVMv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E1810-1C61-451A-A7E2-625B5724F21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76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4B05B9C8-16BE-470D-BDE5-2AA277604A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289D5D6D-8719-4A4E-8A30-B541A41D0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687358B1-AE6D-4ED6-B99F-25D95A3B8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A9A727-4E88-47AE-B1CA-CA0A65409637}" type="slidenum">
              <a:rPr lang="en-US" altLang="en-US" sz="130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\\left[\\begin{matrix}4 &amp;amp; -6 &amp;amp; 3 \\\\ 1 &amp;amp; 2 &amp;amp; -8 \\\\ 6 &amp;amp; -5 &amp;amp; -9 \\end{matrix}\\right],\\ [B] = \\left[\\begin{matrix} 4 &amp;amp; 3 \\\\ 9 &amp;amp; 7 \\\\ 4 &amp;amp; -5 \\end{matrix}\\right]$$ then if $$[C] = [A][B]$$, then $$c_{31}=$$_______
https://www.polleverywhere.com/multiple_choice_polls/JrcxDlz0QFYBB8Pwu9dWe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AE9BE-423B-49D9-AA70-FFAC74A90FA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39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BE71CB00-A7BA-41CB-82CA-556DDC188E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ADE71918-0BEF-4ACD-A0E9-3BFAF2942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35BAB1D3-5D1B-4B3C-A7B4-DA6C043CE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7F69E1-2915-41C0-98FE-8FFAE8488921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definition of the derivative of a function $$f(x)$$ is
https://www.polleverywhere.com/multiple_choice_polls/aA2dWjQRO4v4wtRXM8aIZ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6CAE3E-840E-49B4-8D41-AFFF3C16DA4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41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:a16="http://schemas.microsoft.com/office/drawing/2014/main" id="{59268813-8335-49AE-8D9A-88CC651C12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>
            <a:extLst>
              <a:ext uri="{FF2B5EF4-FFF2-40B4-BE49-F238E27FC236}">
                <a16:creationId xmlns:a16="http://schemas.microsoft.com/office/drawing/2014/main" id="{A07657A2-3095-4840-B567-92427B122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4452" name="Slide Number Placeholder 3">
            <a:extLst>
              <a:ext uri="{FF2B5EF4-FFF2-40B4-BE49-F238E27FC236}">
                <a16:creationId xmlns:a16="http://schemas.microsoft.com/office/drawing/2014/main" id="{49E6C6A6-39A1-41EF-A312-B74575486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3F65A8-886E-41CE-BAE3-E26F5F66374D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^b_0f(x)dx$$
https://www.polleverywhere.com/multiple_choice_polls/28t3L7fH57SdCCO5Lc52d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2D7AE-0185-448C-BAE9-79FBFDA2447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45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844AD015-0883-4D75-832B-9E7860D878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9968E3E9-26FD-477E-AFB1-1D252ED66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9208A1B5-F23B-413A-97B1-764FB336D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D4B41F-261B-4821-A466-39EF01659320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independent variable(s) for partial differential equations is more than or equal to _____.
https://www.polleverywhere.com/multiple_choice_polls/dpxoxg3r71EYkx8Gwv1lB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7CE98-3387-43D6-8B2D-49C61784266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0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58A2D322-BBCC-4DE4-9963-B87B920595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32BEAB-ED76-4B10-ADEB-58C54F9533D7}" type="slidenum">
              <a:rPr lang="en-US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89A48B34-0E9A-45FA-8678-A50D574D5B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884BAE93-ECAF-42E2-A40E-BFB5915B3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09EEFE-D778-48A1-B441-22E51857D3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DF004-75BD-46B7-A948-3E51A7F31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FCACE9-5766-49A9-B558-9C1406EBF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CDED4-3C08-4BC8-B92C-BF48766BA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55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5D9E9-76FB-488F-93CD-C56B61517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6E791-28BB-4546-AE00-220AD75A1C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C8C55D-8643-4D4A-9DED-A12FB7859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A405E-5F99-4BA1-99E6-9AC42A098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77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E48ED9-277B-47C4-B0E8-ACA466C60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D8DFEF-112E-4ED0-82B1-BFB92A16A8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F15EC2-74A5-419D-8FC5-8F958DDDF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428E-A6EB-4623-BF72-4FE5821EE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54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E715C-A689-40F9-AEE3-56517F752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2E17A-50C8-4038-9988-13D87165E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9B386-CA9E-4E75-87DB-3BF23DF23E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F45F6-9F47-400E-A079-CA9F22CBD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07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E9E2DF-85D1-4CD4-A959-DA3EFE92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C7143DE-B520-4FF3-8E04-FBCB191EE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52C656-2A16-4AAD-91A5-B2F42994DF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00763-B582-4C9D-9C94-EBFE4FEDC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1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ED7734-E8FD-4BBA-A2CB-F9E5BDE40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CA74A7-2B38-4F2C-B6ED-E972719839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A2880C-7D38-4389-8A72-4A67562160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FF40C-227C-479B-B3A3-5F3D8C6C0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25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253A1C-A41B-453D-AC65-C3C61B0DEE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CF59A9-1232-453F-9038-0ADBA3A16E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BA369A-4314-431C-924B-6FCCEC4F1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F9D39-355D-4899-B745-D1872EBC8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44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F865CF-1D8F-4A34-A4AC-9DFB6D203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1DBC4-FE55-4741-BBA9-9C4EBECDC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9E312-8093-4244-A10F-B95521DB8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9000-9E56-42D1-899A-CFAFFE7435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87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692DA-B4CE-4B2D-98F4-9C65B9E20F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017E7-26E0-4F7D-99F1-CF0F5E175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013DC-CE94-4B4B-8D80-B9757E0595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AEC65-A08E-4BC2-8141-B22E584A7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00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228846-6EE7-4512-852F-E37238D38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CA378-6C51-4533-9FDA-F09840327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8EA8A4-4207-49E3-BAFE-64C75548B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A358-F001-49E0-955F-D84721085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28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18E16E-5723-4C24-A548-79690C2B2A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A309AB-01A3-4D89-8220-C2B5C9AD15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5D8A6C-CEFF-4591-AB1F-50DD405A1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CC5F3-690D-449E-84C3-F85C019597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14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E2FFB-1D1C-4174-AF6F-2601F9EDB1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3F98F6-9D90-4140-AC95-61CDC7CE0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7CBCBD-30EE-40F7-8385-BCA8E6EE2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EDBE8-D048-4C63-8E18-4F8E19417F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454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2A58FE5-CBEE-4A0B-AFB9-CC60C879D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7E6B6D6-5AD1-4EDD-9E48-DB77DD4B78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97859C-9A02-41A5-9C03-C4A1A3172C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341D3-00A6-4143-AEFA-B371A005C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6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rgbClr val="FFFFFF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26DC92-58B6-40B8-BAF8-BF9F9D4CC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E11362-2218-4DF7-8C4E-E5F863D8E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D46B35-DD45-4C76-82AE-44FCCD5298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BF11E0-2EFF-4B38-A49F-B7D23C1FAC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D92BD1-6855-469E-BB76-8AF7E0844A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02233F2-43E6-433D-B9C2-AAF604BC6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609600" indent="-609600" algn="l" rtl="0" eaLnBrk="0" fontAlgn="base" hangingPunct="0">
        <a:spcBef>
          <a:spcPct val="20000"/>
        </a:spcBef>
        <a:spcAft>
          <a:spcPct val="0"/>
        </a:spcAft>
        <a:buAutoNum type="alphaUcPeriod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533400" algn="l" rtl="0" eaLnBrk="0" fontAlgn="base" hangingPunct="0">
        <a:spcBef>
          <a:spcPct val="20000"/>
        </a:spcBef>
        <a:spcAft>
          <a:spcPct val="0"/>
        </a:spcAft>
        <a:buAutoNum type="alphaUcPeriod"/>
        <a:defRPr sz="2800">
          <a:solidFill>
            <a:schemeClr val="tx1"/>
          </a:solidFill>
          <a:latin typeface="+mn-lt"/>
        </a:defRPr>
      </a:lvl2pPr>
      <a:lvl3pPr marL="1371600" indent="-4572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752600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20980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8AD2C5-A406-47FD-8584-4AB1C75A4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FE Exam Tutorial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C65DAF1F-4EAF-4EDC-91AF-9837877C1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62484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http://fe.eng.usf.edu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BDCAA2B-8314-4942-B561-B1B1480458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1. Vectors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5C94CC-C806-49F7-AD6D-26F6219FA94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2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86E3769B-FEBC-4BCD-83AB-CDE914F1D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2. Analytic Geometry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94E849-AB72-49C8-A927-9F07AD56692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6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78EE00B-72DF-497B-A9C4-D16CC1664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3. Roots of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4369CF-7420-4F7B-AF6F-A51C78EA2E7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09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7AD386BF-CA02-4DDF-8FC9-2BA380524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4. Numerical Methods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9B83FF-9410-4D3E-94BB-A9830AD2746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7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58A6A079-EDA3-4AE7-BDB1-7454C9FCD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95600"/>
            <a:ext cx="8839200" cy="1143000"/>
          </a:xfrm>
        </p:spPr>
        <p:txBody>
          <a:bodyPr/>
          <a:lstStyle/>
          <a:p>
            <a:pPr algn="ctr"/>
            <a:r>
              <a:rPr lang="en-US" altLang="en-US" b="1"/>
              <a:t>5. Ordinary Differential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C6921C-B5C8-4169-8B47-66225992B3C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1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2221C148-E157-46A1-A6C5-0C4682118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6. Matrices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7A1E28-3192-4BE5-827A-CB58516BB90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1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>
            <a:extLst>
              <a:ext uri="{FF2B5EF4-FFF2-40B4-BE49-F238E27FC236}">
                <a16:creationId xmlns:a16="http://schemas.microsoft.com/office/drawing/2014/main" id="{7D88E0BB-6271-420A-ADDF-6A9D41919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7. Differential Calculus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70B51F-783F-4370-A62F-24D52AEAD54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1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190F192B-2AC3-4413-9593-45184E3F3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95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8. Integral Calculus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086D4B-6E3C-412C-BC52-16F8185F892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59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AF6CC831-501D-4A20-9D70-DCACD4B64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95600"/>
            <a:ext cx="8839200" cy="1143000"/>
          </a:xfrm>
        </p:spPr>
        <p:txBody>
          <a:bodyPr/>
          <a:lstStyle/>
          <a:p>
            <a:pPr algn="ctr"/>
            <a:r>
              <a:rPr lang="en-US" altLang="en-US" b="1"/>
              <a:t>9. Partial Differential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D992C5-1066-4A6F-9E73-45C65181A9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85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B2C3562A-B1E1-4D81-9CA8-A71CA5B24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1.0"/>
  <p:tag name="DELIMITERS" val="3.1"/>
  <p:tag name="SHOWBARVISIBLE" val="True"/>
  <p:tag name="EXPANDSHOWBAR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POWERPOINTVERSION" val="14.0"/>
  <p:tag name="TASKPANEKEY" val="4ab04ac9-eb50-4d28-8704-b67991f622f7"/>
  <p:tag name="WASPOLLED" val="A084DD25C3484A1389A483AB5A44A98E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b6e899c-d176-43bd-b0a8-0e75439b71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c7bfc2d-080d-454b-9963-7129fdf36bd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7781b1f-9a37-48e3-a153-bd24019e07e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5ecee86-fa5f-47b0-a08b-88ef892a14e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23e0b95-c18d-41c6-af9c-6eebf4e2b4e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aa9128b-40f8-4eee-8c96-8a7f9b4739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7dd60d5-97a1-46d4-adfc-cf5d6bc78e6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6bd8449-d624-465a-a2d4-18a8c8aba96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badd50c-f74c-41e2-bac5-06d5a42ddc7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780</Words>
  <Application>Microsoft Office PowerPoint</Application>
  <PresentationFormat>On-screen Show (4:3)</PresentationFormat>
  <Paragraphs>41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Tahoma</vt:lpstr>
      <vt:lpstr>Times New Roman</vt:lpstr>
      <vt:lpstr>Georgia</vt:lpstr>
      <vt:lpstr>Default Design</vt:lpstr>
      <vt:lpstr>FE Exam Tutorial</vt:lpstr>
      <vt:lpstr>1. Vectors</vt:lpstr>
      <vt:lpstr>PowerPoint Presentation</vt:lpstr>
      <vt:lpstr>2. Analytic Geometry</vt:lpstr>
      <vt:lpstr>PowerPoint Presentation</vt:lpstr>
      <vt:lpstr>3. Roots of Equations</vt:lpstr>
      <vt:lpstr>PowerPoint Presentation</vt:lpstr>
      <vt:lpstr>4. Numerical Methods</vt:lpstr>
      <vt:lpstr>PowerPoint Presentation</vt:lpstr>
      <vt:lpstr>5. Ordinary Differential Equations</vt:lpstr>
      <vt:lpstr>PowerPoint Presentation</vt:lpstr>
      <vt:lpstr>6. Matrices</vt:lpstr>
      <vt:lpstr>PowerPoint Presentation</vt:lpstr>
      <vt:lpstr>7. Differential Calculus</vt:lpstr>
      <vt:lpstr>PowerPoint Presentation</vt:lpstr>
      <vt:lpstr>8. Integral Calculus</vt:lpstr>
      <vt:lpstr>PowerPoint Presentation</vt:lpstr>
      <vt:lpstr>9. Partial Differential Equations</vt:lpstr>
      <vt:lpstr>PowerPoint Presentation</vt:lpstr>
      <vt:lpstr>END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Autar Kaw</dc:creator>
  <cp:lastModifiedBy>Autar Kaw</cp:lastModifiedBy>
  <cp:revision>121</cp:revision>
  <cp:lastPrinted>2014-09-19T12:42:59Z</cp:lastPrinted>
  <dcterms:created xsi:type="dcterms:W3CDTF">2008-01-18T00:25:06Z</dcterms:created>
  <dcterms:modified xsi:type="dcterms:W3CDTF">2022-02-08T19:23:27Z</dcterms:modified>
</cp:coreProperties>
</file>