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"/>
  </p:notesMasterIdLst>
  <p:sldIdLst>
    <p:sldId id="286" r:id="rId2"/>
  </p:sldIdLst>
  <p:sldSz cx="9144000" cy="6858000" type="screen4x3"/>
  <p:notesSz cx="7315200" cy="9601200"/>
  <p:custDataLst>
    <p:tags r:id="rId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hyperlink" Target="http://nm.mathforcolleg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304800"/>
            <a:ext cx="7848600" cy="1447800"/>
          </a:xfrm>
        </p:spPr>
        <p:txBody>
          <a:bodyPr anchor="b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/>
              <a:t>Bring Numerical Methods together</a:t>
            </a:r>
            <a:endParaRPr lang="en-US" sz="40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299" y="6213157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4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4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DCF32BF-6FC1-4213-B255-0B53A35CB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49" y="2384171"/>
            <a:ext cx="3130302" cy="31303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5372</TotalTime>
  <Words>20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Gill Sans MT</vt:lpstr>
      <vt:lpstr>Verdana</vt:lpstr>
      <vt:lpstr>Wingdings 2</vt:lpstr>
      <vt:lpstr>Solstice</vt:lpstr>
      <vt:lpstr>Bring Numerical Methods together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210</cp:revision>
  <dcterms:created xsi:type="dcterms:W3CDTF">2007-03-08T14:59:05Z</dcterms:created>
  <dcterms:modified xsi:type="dcterms:W3CDTF">2020-12-03T20:02:21Z</dcterms:modified>
</cp:coreProperties>
</file>