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ppt/tags/tag29.xml" ContentType="application/vnd.openxmlformats-officedocument.presentationml.tags+xml"/>
  <Override PartName="/ppt/notesSlides/notesSlide28.xml" ContentType="application/vnd.openxmlformats-officedocument.presentationml.notesSlide+xml"/>
  <Override PartName="/ppt/tags/tag30.xml" ContentType="application/vnd.openxmlformats-officedocument.presentationml.tags+xml"/>
  <Override PartName="/ppt/notesSlides/notesSlide29.xml" ContentType="application/vnd.openxmlformats-officedocument.presentationml.notesSlide+xml"/>
  <Override PartName="/ppt/tags/tag31.xml" ContentType="application/vnd.openxmlformats-officedocument.presentationml.tags+xml"/>
  <Override PartName="/ppt/notesSlides/notesSlide30.xml" ContentType="application/vnd.openxmlformats-officedocument.presentationml.notesSlide+xml"/>
  <Override PartName="/ppt/tags/tag32.xml" ContentType="application/vnd.openxmlformats-officedocument.presentationml.tags+xml"/>
  <Override PartName="/ppt/notesSlides/notesSlide31.xml" ContentType="application/vnd.openxmlformats-officedocument.presentationml.notesSlide+xml"/>
  <Override PartName="/ppt/tags/tag33.xml" ContentType="application/vnd.openxmlformats-officedocument.presentationml.tags+xml"/>
  <Override PartName="/ppt/notesSlides/notesSlide32.xml" ContentType="application/vnd.openxmlformats-officedocument.presentationml.notesSlide+xml"/>
  <Override PartName="/ppt/tags/tag34.xml" ContentType="application/vnd.openxmlformats-officedocument.presentationml.tags+xml"/>
  <Override PartName="/ppt/notesSlides/notesSlide33.xml" ContentType="application/vnd.openxmlformats-officedocument.presentationml.notesSlide+xml"/>
  <Override PartName="/ppt/tags/tag35.xml" ContentType="application/vnd.openxmlformats-officedocument.presentationml.tags+xml"/>
  <Override PartName="/ppt/notesSlides/notesSlide34.xml" ContentType="application/vnd.openxmlformats-officedocument.presentationml.notesSlide+xml"/>
  <Override PartName="/ppt/tags/tag36.xml" ContentType="application/vnd.openxmlformats-officedocument.presentationml.tags+xml"/>
  <Override PartName="/ppt/notesSlides/notesSlide35.xml" ContentType="application/vnd.openxmlformats-officedocument.presentationml.notesSlide+xml"/>
  <Override PartName="/ppt/tags/tag37.xml" ContentType="application/vnd.openxmlformats-officedocument.presentationml.tags+xml"/>
  <Override PartName="/ppt/notesSlides/notesSlide36.xml" ContentType="application/vnd.openxmlformats-officedocument.presentationml.notesSlide+xml"/>
  <Override PartName="/ppt/tags/tag38.xml" ContentType="application/vnd.openxmlformats-officedocument.presentationml.tags+xml"/>
  <Override PartName="/ppt/notesSlides/notesSlide37.xml" ContentType="application/vnd.openxmlformats-officedocument.presentationml.notesSlide+xml"/>
  <Override PartName="/ppt/tags/tag39.xml" ContentType="application/vnd.openxmlformats-officedocument.presentationml.tags+xml"/>
  <Override PartName="/ppt/notesSlides/notesSlide38.xml" ContentType="application/vnd.openxmlformats-officedocument.presentationml.notesSlide+xml"/>
  <Override PartName="/ppt/tags/tag40.xml" ContentType="application/vnd.openxmlformats-officedocument.presentationml.tags+xml"/>
  <Override PartName="/ppt/notesSlides/notesSlide39.xml" ContentType="application/vnd.openxmlformats-officedocument.presentationml.notesSlide+xml"/>
  <Override PartName="/ppt/tags/tag41.xml" ContentType="application/vnd.openxmlformats-officedocument.presentationml.tags+xml"/>
  <Override PartName="/ppt/notesSlides/notesSlide40.xml" ContentType="application/vnd.openxmlformats-officedocument.presentationml.notesSlide+xml"/>
  <Override PartName="/ppt/tags/tag42.xml" ContentType="application/vnd.openxmlformats-officedocument.presentationml.tags+xml"/>
  <Override PartName="/ppt/notesSlides/notesSlide41.xml" ContentType="application/vnd.openxmlformats-officedocument.presentationml.notesSlide+xml"/>
  <Override PartName="/ppt/tags/tag43.xml" ContentType="application/vnd.openxmlformats-officedocument.presentationml.tags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329" r:id="rId2"/>
    <p:sldId id="330" r:id="rId3"/>
    <p:sldId id="331" r:id="rId4"/>
    <p:sldId id="332" r:id="rId5"/>
    <p:sldId id="333" r:id="rId6"/>
    <p:sldId id="334" r:id="rId7"/>
    <p:sldId id="335" r:id="rId8"/>
    <p:sldId id="308" r:id="rId9"/>
    <p:sldId id="309" r:id="rId10"/>
    <p:sldId id="312" r:id="rId11"/>
    <p:sldId id="313" r:id="rId12"/>
    <p:sldId id="314" r:id="rId13"/>
    <p:sldId id="315" r:id="rId14"/>
    <p:sldId id="316" r:id="rId15"/>
    <p:sldId id="317" r:id="rId16"/>
    <p:sldId id="318" r:id="rId17"/>
    <p:sldId id="319" r:id="rId18"/>
    <p:sldId id="320" r:id="rId19"/>
    <p:sldId id="321" r:id="rId20"/>
    <p:sldId id="322" r:id="rId21"/>
    <p:sldId id="257" r:id="rId22"/>
    <p:sldId id="271" r:id="rId23"/>
    <p:sldId id="258" r:id="rId24"/>
    <p:sldId id="259" r:id="rId25"/>
    <p:sldId id="266" r:id="rId26"/>
    <p:sldId id="268" r:id="rId27"/>
    <p:sldId id="260" r:id="rId28"/>
    <p:sldId id="269" r:id="rId29"/>
    <p:sldId id="261" r:id="rId30"/>
    <p:sldId id="262" r:id="rId31"/>
    <p:sldId id="263" r:id="rId32"/>
    <p:sldId id="270" r:id="rId33"/>
    <p:sldId id="273" r:id="rId34"/>
    <p:sldId id="265" r:id="rId35"/>
    <p:sldId id="272" r:id="rId36"/>
    <p:sldId id="264" r:id="rId37"/>
    <p:sldId id="275" r:id="rId38"/>
    <p:sldId id="323" r:id="rId39"/>
    <p:sldId id="324" r:id="rId40"/>
    <p:sldId id="325" r:id="rId41"/>
    <p:sldId id="326" r:id="rId42"/>
    <p:sldId id="327" r:id="rId43"/>
  </p:sldIdLst>
  <p:sldSz cx="9144000" cy="6858000" type="screen4x3"/>
  <p:notesSz cx="9601200" cy="7315200"/>
  <p:custDataLst>
    <p:tags r:id="rId46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gs" Target="tags/tag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3D9ED24-45F9-4991-BF2B-67831BBEBB2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838" cy="365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031F62-DB96-431D-A894-2661AC6CAC4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438775" y="0"/>
            <a:ext cx="4160838" cy="365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6ABFD6EA-BE04-4AC7-916E-81D8E56CD80F}" type="datetimeFigureOut">
              <a:rPr lang="en-US"/>
              <a:pPr>
                <a:defRPr/>
              </a:pPr>
              <a:t>2/17/2021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2800F4-B129-48E1-9D04-18B1072F1B4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948488"/>
            <a:ext cx="4160838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8E3728-5168-41C6-A9AA-A17257D8FAC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438775" y="6948488"/>
            <a:ext cx="4160838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AA27FFF-0DD5-4E1E-BD98-A866D3381A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79AAFC8A-4A49-4436-A87F-498F845708A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C7E9EAD7-E84F-4AFB-9080-3CE941FEC54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438775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7C1AE42F-B822-4446-BAC1-02CBAF988CD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130E806E-3A3D-4690-9E0F-4C3BDD1DA4E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F7C11153-B64A-4EA2-A62B-A097E95D3AD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FBBD1757-E63B-4519-A38D-33FBBA484C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fld id="{1A19EE72-6091-45BB-8F2B-8D884028297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69FA7487-84F3-432E-A15E-9ECC15DDA3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032639F-4576-4CC7-80D8-E0AAA640245B}" type="slidenum">
              <a:rPr lang="en-US" altLang="en-US" smtClean="0"/>
              <a:pPr/>
              <a:t>1</a:t>
            </a:fld>
            <a:endParaRPr lang="en-US" altLang="en-US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EEA576F6-1DD3-4437-B681-5245B48BE9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B9952558-97AD-43D6-BC7A-528842BE8A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9A250706-0B40-4D02-8950-2081EC70CA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ln/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F793F3E7-1128-436F-BFEE-70985BA0EC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5D76B656-7EF4-41AA-911A-C5ACAACFF1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046F4C1-E875-4FF2-BE48-D083C31D5413}" type="slidenum">
              <a:rPr lang="en-US" altLang="en-US" smtClean="0"/>
              <a:pPr/>
              <a:t>3</a:t>
            </a:fld>
            <a:endParaRPr lang="en-US" altLang="en-US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7039FB90-0012-42EB-B310-BD667E8A08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BC6B9BD4-8E29-49A2-8F78-7D9A388A8C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8F419D31-8072-4484-BFD1-1CB70B61C1E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AAFCF569-44F1-4B92-9200-253B003C6A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960123F7-171B-474C-8614-D8DE73138D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EF949D16-F1D3-4115-B8B8-AAAABC4A47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1C0CA37B-01B5-455C-B5AC-01A0049A1D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CEFAC555-42B7-4C7A-A5B3-F6FC3417F3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F8A5CB51-FCA8-4740-AB93-01BF8A0744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804CF52C-18C0-4688-BF1A-F76E07278A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361B7541-3D5D-413F-BBBE-FF2D1FD246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noFill/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08FB2579-EF6E-4A29-B0FD-172FA35CEF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1F0E49B1-09DB-484F-ABB6-D2BEDAAE4D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194CA1A-15E0-4211-8B74-76DA98BE5553}" type="slidenum">
              <a:rPr lang="en-US" altLang="en-US" sz="2400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9</a:t>
            </a:fld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FE955E68-87EF-4AB9-9492-A64694B121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14AFF009-DEE4-40A1-8058-BB1A7DD9EB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AF0DEA12-D062-4AB9-9A95-0DC9387775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noFill/>
          <a:ln/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FA280DE8-A002-40E3-BCB3-C9AB66A37B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5477795D-0E3F-4038-80AD-216A0EB270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/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4A923120-B0AF-4150-A135-04D04E93AF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C11521B1-CB71-402E-90D1-D1520A242A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192D51D1-39EB-49AF-A2B3-97C68CCCE4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7EA43650-FD6D-4104-A852-155B1C5EBB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68BC0CC5-5A36-4C70-9008-7537F188B4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026">
            <a:extLst>
              <a:ext uri="{FF2B5EF4-FFF2-40B4-BE49-F238E27FC236}">
                <a16:creationId xmlns:a16="http://schemas.microsoft.com/office/drawing/2014/main" id="{027649BA-6931-46CA-87CE-D280010A6E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noFill/>
          <a:ln/>
        </p:spPr>
      </p:sp>
      <p:sp>
        <p:nvSpPr>
          <p:cNvPr id="32771" name="Rectangle 1027">
            <a:extLst>
              <a:ext uri="{FF2B5EF4-FFF2-40B4-BE49-F238E27FC236}">
                <a16:creationId xmlns:a16="http://schemas.microsoft.com/office/drawing/2014/main" id="{49A733F0-A16B-4DEE-AE8A-D820B962A7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B76D0295-A66C-4AD1-BBD3-B965C491A5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noFill/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5D9CCB98-CEFC-465A-A5C3-06A5015B63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B4DDBA24-4142-4FB3-8462-4A60BB46A3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8D30F6A3-2287-477D-8F92-86820546F6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18184E21-D6F2-420B-9A28-18AD9D5D4F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523AD0D3-E68A-4C6C-9C78-DDC2FD07D2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852C9956-F2BE-43EB-A724-3AA1E50C81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788E8BB0-DC06-47A8-8F5C-76FCB6FA20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FEE2E499-5913-4778-B21F-CD25B2AD62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4AF66193-6B07-4029-BB0F-19D313F594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CB1787A9-BC44-4E84-AB17-429E31B7B9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682047B8-F7E2-44CD-93AA-97D66639D5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01AF8357-1E3F-4EA9-A1ED-303954C884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25F5311-E26A-475F-ABD8-489EB899083C}" type="slidenum">
              <a:rPr lang="en-US" altLang="en-US" sz="1300" smtClean="0"/>
              <a:pPr>
                <a:spcBef>
                  <a:spcPct val="0"/>
                </a:spcBef>
              </a:pPr>
              <a:t>21</a:t>
            </a:fld>
            <a:endParaRPr lang="en-US" altLang="en-US" sz="1300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1715635C-E420-4FC0-B5EE-FADFD0D91F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6337" cy="2787650"/>
          </a:xfrm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06752A1A-20B8-4021-A320-A8A592127B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E5BF9FAF-668F-4E7A-B6B8-186279DC3C10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D7EE27F-0A7E-492B-811D-1C04CB3994CD}" type="slidenum">
              <a:rPr lang="en-US" altLang="en-US" sz="1300"/>
              <a:pPr algn="r" eaLnBrk="1" hangingPunct="1">
                <a:spcBef>
                  <a:spcPct val="0"/>
                </a:spcBef>
              </a:pPr>
              <a:t>22</a:t>
            </a:fld>
            <a:endParaRPr lang="en-US" altLang="en-US" sz="1300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B9EDDD79-ECDF-459F-8F84-C0A2E7B36E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6337" cy="2787650"/>
          </a:xfrm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78F1E944-465F-4664-8D7E-F0B8ED6CB6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026881B3-EC21-43C5-A2A7-55C9A160BF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00E583D-48BC-4249-A626-49587FC8B3D0}" type="slidenum">
              <a:rPr lang="en-US" altLang="en-US" sz="1300" smtClean="0"/>
              <a:pPr>
                <a:spcBef>
                  <a:spcPct val="0"/>
                </a:spcBef>
              </a:pPr>
              <a:t>23</a:t>
            </a:fld>
            <a:endParaRPr lang="en-US" altLang="en-US" sz="1300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8DA398EA-AD67-4CAB-B1F4-A04AB2C8C7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6337" cy="2787650"/>
          </a:xfrm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9FD334F2-56B2-4EA8-9D37-ADA448E399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99628120-397C-48DB-BA72-795B9F47E1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DFBA4B8-0762-4532-9E3A-6BDE31E6B31B}" type="slidenum">
              <a:rPr lang="en-US" altLang="en-US" sz="1300" smtClean="0"/>
              <a:pPr>
                <a:spcBef>
                  <a:spcPct val="0"/>
                </a:spcBef>
              </a:pPr>
              <a:t>24</a:t>
            </a:fld>
            <a:endParaRPr lang="en-US" altLang="en-US" sz="1300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5297CEF0-3BAB-49C3-8C59-DA81F2D935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F6A23BC3-917F-40F7-A2AE-3A0D526A9E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4B71D532-B372-4D2B-9193-502B759D2A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9372C67-C568-462C-BF7C-B559A0F9C09A}" type="slidenum">
              <a:rPr lang="en-US" altLang="en-US" sz="1300" smtClean="0"/>
              <a:pPr>
                <a:spcBef>
                  <a:spcPct val="0"/>
                </a:spcBef>
              </a:pPr>
              <a:t>25</a:t>
            </a:fld>
            <a:endParaRPr lang="en-US" altLang="en-US" sz="1300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3EB45D35-9BE8-4A3A-AAAF-F632FECF58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C80C5C95-F14C-4470-8FF6-4BEA315C3E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>
            <a:extLst>
              <a:ext uri="{FF2B5EF4-FFF2-40B4-BE49-F238E27FC236}">
                <a16:creationId xmlns:a16="http://schemas.microsoft.com/office/drawing/2014/main" id="{8470939D-AC59-4975-AC2D-BC1AC69590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>
            <a:extLst>
              <a:ext uri="{FF2B5EF4-FFF2-40B4-BE49-F238E27FC236}">
                <a16:creationId xmlns:a16="http://schemas.microsoft.com/office/drawing/2014/main" id="{663E59E1-2B18-49F5-8EEE-50EB141F02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7348" name="Slide Number Placeholder 3">
            <a:extLst>
              <a:ext uri="{FF2B5EF4-FFF2-40B4-BE49-F238E27FC236}">
                <a16:creationId xmlns:a16="http://schemas.microsoft.com/office/drawing/2014/main" id="{9E316CE5-EB03-476C-BF6C-FB9F946E3B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7C10DA8-5657-4A1A-803D-894CB8216975}" type="slidenum">
              <a:rPr lang="en-US" altLang="en-US" sz="1300" smtClean="0"/>
              <a:pPr>
                <a:spcBef>
                  <a:spcPct val="0"/>
                </a:spcBef>
              </a:pPr>
              <a:t>26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B7D3A6B8-E85E-4EB2-A9CA-5384BAC3E1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FFE15E3-97B4-42AC-8934-640FD43D97A0}" type="slidenum">
              <a:rPr lang="en-US" altLang="en-US" sz="1300" smtClean="0"/>
              <a:pPr>
                <a:spcBef>
                  <a:spcPct val="0"/>
                </a:spcBef>
              </a:pPr>
              <a:t>27</a:t>
            </a:fld>
            <a:endParaRPr lang="en-US" altLang="en-US" sz="1300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3D3014A1-BDC9-419C-B3A8-EC65EB96B5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14898493-608E-417C-A89C-A2AC56EF4C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>
            <a:extLst>
              <a:ext uri="{FF2B5EF4-FFF2-40B4-BE49-F238E27FC236}">
                <a16:creationId xmlns:a16="http://schemas.microsoft.com/office/drawing/2014/main" id="{55094ACE-64D7-4C7D-BDE7-5A94B56DEE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>
            <a:extLst>
              <a:ext uri="{FF2B5EF4-FFF2-40B4-BE49-F238E27FC236}">
                <a16:creationId xmlns:a16="http://schemas.microsoft.com/office/drawing/2014/main" id="{9E6A8015-F7E1-49D9-91F3-022B27AAC3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1444" name="Slide Number Placeholder 3">
            <a:extLst>
              <a:ext uri="{FF2B5EF4-FFF2-40B4-BE49-F238E27FC236}">
                <a16:creationId xmlns:a16="http://schemas.microsoft.com/office/drawing/2014/main" id="{A9FFD2F8-BAE0-41F1-8B5F-181520B1DC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710D8BE-0E13-4E0A-B895-561A5B07A1C4}" type="slidenum">
              <a:rPr lang="en-US" altLang="en-US" sz="1300" smtClean="0"/>
              <a:pPr>
                <a:spcBef>
                  <a:spcPct val="0"/>
                </a:spcBef>
              </a:pPr>
              <a:t>28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85EC3D03-C1A4-434D-B3DB-585553BBB0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A8735E8-8249-407E-A471-16D721DFD01A}" type="slidenum">
              <a:rPr lang="en-US" altLang="en-US" sz="1300" smtClean="0"/>
              <a:pPr>
                <a:spcBef>
                  <a:spcPct val="0"/>
                </a:spcBef>
              </a:pPr>
              <a:t>29</a:t>
            </a:fld>
            <a:endParaRPr lang="en-US" altLang="en-US" sz="1300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93F715CA-106E-4C09-98F8-8A18A0754B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8F161E5C-1154-4D26-9AAA-DF24B1EAA9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6137E2F6-4D71-4BEE-B5FC-59B872E3E5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D731AF1-F83D-4A5C-A9EE-A66FB4804B20}" type="slidenum">
              <a:rPr lang="en-US" altLang="en-US" sz="1300" smtClean="0"/>
              <a:pPr>
                <a:spcBef>
                  <a:spcPct val="0"/>
                </a:spcBef>
              </a:pPr>
              <a:t>30</a:t>
            </a:fld>
            <a:endParaRPr lang="en-US" altLang="en-US" sz="1300"/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6CA6A67D-9952-44FE-9B6B-CC0E086DC2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D4DFAFD0-5AA8-41B0-905B-E3C260ECE7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7BCDC33F-7AD4-43AD-AB4F-2265E3B3E2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7F9A995-1369-4F1B-A7E7-DC0B561A6229}" type="slidenum">
              <a:rPr lang="en-US" altLang="en-US" sz="1300" smtClean="0"/>
              <a:pPr>
                <a:spcBef>
                  <a:spcPct val="0"/>
                </a:spcBef>
              </a:pPr>
              <a:t>31</a:t>
            </a:fld>
            <a:endParaRPr lang="en-US" altLang="en-US" sz="1300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C7E63687-7EF4-436A-8ACB-14E6B882A8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95583077-D449-4F31-866E-CAB1D9E8EA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>
            <a:extLst>
              <a:ext uri="{FF2B5EF4-FFF2-40B4-BE49-F238E27FC236}">
                <a16:creationId xmlns:a16="http://schemas.microsoft.com/office/drawing/2014/main" id="{CA122BB5-2BA3-4E42-8BD5-0C9C844AF7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>
            <a:extLst>
              <a:ext uri="{FF2B5EF4-FFF2-40B4-BE49-F238E27FC236}">
                <a16:creationId xmlns:a16="http://schemas.microsoft.com/office/drawing/2014/main" id="{D23316C4-6381-41FB-9169-DD63F05CD5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9636" name="Slide Number Placeholder 3">
            <a:extLst>
              <a:ext uri="{FF2B5EF4-FFF2-40B4-BE49-F238E27FC236}">
                <a16:creationId xmlns:a16="http://schemas.microsoft.com/office/drawing/2014/main" id="{080BE178-4EF3-4444-92D2-DF963BB760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00D434C-3972-42E2-A6EF-E5465E0B5EC3}" type="slidenum">
              <a:rPr lang="en-US" altLang="en-US" sz="1300" smtClean="0"/>
              <a:pPr>
                <a:spcBef>
                  <a:spcPct val="0"/>
                </a:spcBef>
              </a:pPr>
              <a:t>32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>
            <a:extLst>
              <a:ext uri="{FF2B5EF4-FFF2-40B4-BE49-F238E27FC236}">
                <a16:creationId xmlns:a16="http://schemas.microsoft.com/office/drawing/2014/main" id="{ECFBBA5F-9C49-44BF-93F7-CAB2AE6EB9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>
            <a:extLst>
              <a:ext uri="{FF2B5EF4-FFF2-40B4-BE49-F238E27FC236}">
                <a16:creationId xmlns:a16="http://schemas.microsoft.com/office/drawing/2014/main" id="{88749A26-F394-4966-8BBF-CD2155FFE1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1684" name="Slide Number Placeholder 3">
            <a:extLst>
              <a:ext uri="{FF2B5EF4-FFF2-40B4-BE49-F238E27FC236}">
                <a16:creationId xmlns:a16="http://schemas.microsoft.com/office/drawing/2014/main" id="{F03908FE-153C-4979-8D18-D9E9F347C5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70A8EF6-CCD4-4A11-880A-A626ECBAAE1C}" type="slidenum">
              <a:rPr lang="en-US" altLang="en-US" sz="1300" smtClean="0"/>
              <a:pPr>
                <a:spcBef>
                  <a:spcPct val="0"/>
                </a:spcBef>
              </a:pPr>
              <a:t>33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117833B7-3AD4-46E5-A521-98B37EE60B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CDE8A2B-EF2F-418B-B959-3C943B6AE704}" type="slidenum">
              <a:rPr lang="en-US" altLang="en-US" sz="1300" smtClean="0"/>
              <a:pPr>
                <a:spcBef>
                  <a:spcPct val="0"/>
                </a:spcBef>
              </a:pPr>
              <a:t>34</a:t>
            </a:fld>
            <a:endParaRPr lang="en-US" altLang="en-US" sz="1300"/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D7EF774B-24F7-4471-B8E6-C74D4CA519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6337" cy="2787650"/>
          </a:xfrm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9A4888B7-FBC5-432E-A488-DADBB78E01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A75EF993-84D4-43D3-BFA5-E5C85D8582D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F9F6C73-3142-4F5C-AA50-24BAE3FF1752}" type="slidenum">
              <a:rPr lang="en-US" altLang="en-US" sz="1300"/>
              <a:pPr algn="r" eaLnBrk="1" hangingPunct="1">
                <a:spcBef>
                  <a:spcPct val="0"/>
                </a:spcBef>
              </a:pPr>
              <a:t>35</a:t>
            </a:fld>
            <a:endParaRPr lang="en-US" altLang="en-US" sz="1300"/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6BAED1C2-CD32-4043-8C34-6D678D2629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6337" cy="2787650"/>
          </a:xfrm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39A73DBE-A732-4F4D-B6CF-618598B789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>
            <a:extLst>
              <a:ext uri="{FF2B5EF4-FFF2-40B4-BE49-F238E27FC236}">
                <a16:creationId xmlns:a16="http://schemas.microsoft.com/office/drawing/2014/main" id="{763B0144-79EC-45F3-A643-D13C88EC61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E76EBA4-4608-4C2D-AE35-C04B93CFE00D}" type="slidenum">
              <a:rPr lang="en-US" altLang="en-US" sz="1300" smtClean="0"/>
              <a:pPr>
                <a:spcBef>
                  <a:spcPct val="0"/>
                </a:spcBef>
              </a:pPr>
              <a:t>36</a:t>
            </a:fld>
            <a:endParaRPr lang="en-US" altLang="en-US" sz="1300"/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304F1DDD-9D5D-448B-BDB7-C9D547B0D1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6337" cy="2787650"/>
          </a:xfrm>
          <a:ln/>
        </p:spPr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07C7C71E-93FA-4FE7-9468-282EDF044F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>
            <a:extLst>
              <a:ext uri="{FF2B5EF4-FFF2-40B4-BE49-F238E27FC236}">
                <a16:creationId xmlns:a16="http://schemas.microsoft.com/office/drawing/2014/main" id="{D0C63B10-2643-4CF2-B865-D9A6DC637B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>
            <a:extLst>
              <a:ext uri="{FF2B5EF4-FFF2-40B4-BE49-F238E27FC236}">
                <a16:creationId xmlns:a16="http://schemas.microsoft.com/office/drawing/2014/main" id="{D55282CB-C209-4262-94E3-88FC01522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9876" name="Slide Number Placeholder 3">
            <a:extLst>
              <a:ext uri="{FF2B5EF4-FFF2-40B4-BE49-F238E27FC236}">
                <a16:creationId xmlns:a16="http://schemas.microsoft.com/office/drawing/2014/main" id="{1D05F6F1-DDED-4F7A-A304-43DEC8EDDE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7A36543-07E3-4EC2-B005-FB73C04EFB01}" type="slidenum">
              <a:rPr lang="en-US" altLang="en-US" sz="1300" smtClean="0"/>
              <a:pPr>
                <a:spcBef>
                  <a:spcPct val="0"/>
                </a:spcBef>
              </a:pPr>
              <a:t>37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>
            <a:extLst>
              <a:ext uri="{FF2B5EF4-FFF2-40B4-BE49-F238E27FC236}">
                <a16:creationId xmlns:a16="http://schemas.microsoft.com/office/drawing/2014/main" id="{A48EF771-A0BC-48F8-98F1-5682DFE35E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>
            <a:extLst>
              <a:ext uri="{FF2B5EF4-FFF2-40B4-BE49-F238E27FC236}">
                <a16:creationId xmlns:a16="http://schemas.microsoft.com/office/drawing/2014/main" id="{F5C7CD26-E203-40FB-87B0-3A28E5887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1924" name="Slide Number Placeholder 3">
            <a:extLst>
              <a:ext uri="{FF2B5EF4-FFF2-40B4-BE49-F238E27FC236}">
                <a16:creationId xmlns:a16="http://schemas.microsoft.com/office/drawing/2014/main" id="{668A9A33-CBCA-40F8-9CEB-F99B535E6A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0931543-63E8-431E-A5F7-DF1B1CFBBCC1}" type="slidenum">
              <a:rPr lang="en-US" altLang="en-US" sz="1300" smtClean="0"/>
              <a:pPr>
                <a:spcBef>
                  <a:spcPct val="0"/>
                </a:spcBef>
              </a:pPr>
              <a:t>38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>
            <a:extLst>
              <a:ext uri="{FF2B5EF4-FFF2-40B4-BE49-F238E27FC236}">
                <a16:creationId xmlns:a16="http://schemas.microsoft.com/office/drawing/2014/main" id="{BBFC0616-4F73-424F-B79C-1000147910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B9E47D2-30EC-490C-A358-CCEB3E03B6EA}" type="slidenum">
              <a:rPr lang="en-US" altLang="en-US" sz="1300" smtClean="0"/>
              <a:pPr>
                <a:spcBef>
                  <a:spcPct val="0"/>
                </a:spcBef>
              </a:pPr>
              <a:t>39</a:t>
            </a:fld>
            <a:endParaRPr lang="en-US" altLang="en-US" sz="1300"/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3E81BE37-68AE-4F1D-969F-1563BC0AD9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28913" y="496888"/>
            <a:ext cx="3541712" cy="2655887"/>
          </a:xfrm>
          <a:ln/>
        </p:spPr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8E378BA9-A1FC-481F-B768-93A3B99441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19200" y="3317875"/>
            <a:ext cx="6562725" cy="31511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>
            <a:extLst>
              <a:ext uri="{FF2B5EF4-FFF2-40B4-BE49-F238E27FC236}">
                <a16:creationId xmlns:a16="http://schemas.microsoft.com/office/drawing/2014/main" id="{F1C1E23F-C94B-4724-BC81-452D8B4FF3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7F8BAC3-5790-471A-A34E-BE7A3EDA3F71}" type="slidenum">
              <a:rPr lang="en-US" altLang="en-US" sz="1300" smtClean="0"/>
              <a:pPr>
                <a:spcBef>
                  <a:spcPct val="0"/>
                </a:spcBef>
              </a:pPr>
              <a:t>40</a:t>
            </a:fld>
            <a:endParaRPr lang="en-US" altLang="en-US" sz="1300"/>
          </a:p>
        </p:txBody>
      </p:sp>
      <p:sp>
        <p:nvSpPr>
          <p:cNvPr id="86019" name="Rectangle 2">
            <a:extLst>
              <a:ext uri="{FF2B5EF4-FFF2-40B4-BE49-F238E27FC236}">
                <a16:creationId xmlns:a16="http://schemas.microsoft.com/office/drawing/2014/main" id="{7586DBC6-5363-4068-AFC5-560E98E55D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60663" y="522288"/>
            <a:ext cx="3482975" cy="2613025"/>
          </a:xfrm>
          <a:ln/>
        </p:spPr>
      </p:sp>
      <p:sp>
        <p:nvSpPr>
          <p:cNvPr id="86020" name="Rectangle 3">
            <a:extLst>
              <a:ext uri="{FF2B5EF4-FFF2-40B4-BE49-F238E27FC236}">
                <a16:creationId xmlns:a16="http://schemas.microsoft.com/office/drawing/2014/main" id="{B5083AA5-FEE3-4F77-90F2-1C76323D70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D87B6D92-CA26-468C-AA45-B7BE5293AA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3001DDA-6317-4597-9D52-70C3E1471B77}" type="slidenum">
              <a:rPr lang="en-US" altLang="en-US" sz="1300" smtClean="0"/>
              <a:pPr>
                <a:spcBef>
                  <a:spcPct val="0"/>
                </a:spcBef>
              </a:pPr>
              <a:t>41</a:t>
            </a:fld>
            <a:endParaRPr lang="en-US" altLang="en-US" sz="1300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DCBD95E8-55B1-455C-9640-0E26463330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60663" y="522288"/>
            <a:ext cx="3482975" cy="2613025"/>
          </a:xfrm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574C9052-56D5-4D0B-BFBB-B0D5AE3C8B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>
            <a:extLst>
              <a:ext uri="{FF2B5EF4-FFF2-40B4-BE49-F238E27FC236}">
                <a16:creationId xmlns:a16="http://schemas.microsoft.com/office/drawing/2014/main" id="{3AF2FD7F-001F-4C86-871F-C77DACFE83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763C59F-369A-48F8-A780-AAF2A5F76D2A}" type="slidenum">
              <a:rPr lang="en-US" altLang="en-US" sz="1300" smtClean="0"/>
              <a:pPr>
                <a:spcBef>
                  <a:spcPct val="0"/>
                </a:spcBef>
              </a:pPr>
              <a:t>42</a:t>
            </a:fld>
            <a:endParaRPr lang="en-US" altLang="en-US" sz="1300"/>
          </a:p>
        </p:txBody>
      </p:sp>
      <p:sp>
        <p:nvSpPr>
          <p:cNvPr id="90115" name="Rectangle 2">
            <a:extLst>
              <a:ext uri="{FF2B5EF4-FFF2-40B4-BE49-F238E27FC236}">
                <a16:creationId xmlns:a16="http://schemas.microsoft.com/office/drawing/2014/main" id="{9B73F64B-F86D-4ECA-A41A-A79F706105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60663" y="522288"/>
            <a:ext cx="3482975" cy="2613025"/>
          </a:xfrm>
          <a:ln/>
        </p:spPr>
      </p:sp>
      <p:sp>
        <p:nvSpPr>
          <p:cNvPr id="90116" name="Rectangle 3">
            <a:extLst>
              <a:ext uri="{FF2B5EF4-FFF2-40B4-BE49-F238E27FC236}">
                <a16:creationId xmlns:a16="http://schemas.microsoft.com/office/drawing/2014/main" id="{C95462C6-15D6-4B39-909D-CA55AC9323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14145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12291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08042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33793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11982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06386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404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7357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501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112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668368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64396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643611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636142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68FD92-4E48-4284-B926-DF8FDBA946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48200" y="6400800"/>
            <a:ext cx="1905000" cy="457200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58239E60-40D0-428D-8B86-82BB86CB9906}" type="datetime1">
              <a:rPr lang="en-US"/>
              <a:pPr>
                <a:defRPr/>
              </a:pPr>
              <a:t>2/17/2021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562835-6150-4056-82D8-0725B2885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00" y="6629400"/>
            <a:ext cx="3810000" cy="228600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937FDB-19E8-4EF2-B0CD-E2B6116EA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629400"/>
            <a:ext cx="1905000" cy="228600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BA8B4870-F192-4747-8347-77CEDA7B8B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702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66FFFF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E21D128-04C5-4266-910A-76DF29D716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51ED55A-245A-480C-ACF1-07ABCA7486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4" Type="http://schemas.openxmlformats.org/officeDocument/2006/relationships/hyperlink" Target="http://numericalmethods.eng.usf.edu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hyperlink" Target="http://nm.mathforcollege.com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1.xml"/><Relationship Id="rId5" Type="http://schemas.openxmlformats.org/officeDocument/2006/relationships/image" Target="../media/image11.wmf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5" Type="http://schemas.openxmlformats.org/officeDocument/2006/relationships/image" Target="../media/image14.wmf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15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5.xml"/><Relationship Id="rId6" Type="http://schemas.openxmlformats.org/officeDocument/2006/relationships/image" Target="../media/image17.pn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oleObject" Target="../embeddings/oleObject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6" Type="http://schemas.openxmlformats.org/officeDocument/2006/relationships/image" Target="../media/image20.png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5" Type="http://schemas.openxmlformats.org/officeDocument/2006/relationships/image" Target="../media/image20.png"/><Relationship Id="rId4" Type="http://schemas.openxmlformats.org/officeDocument/2006/relationships/image" Target="../media/image21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5" Type="http://schemas.openxmlformats.org/officeDocument/2006/relationships/image" Target="../media/image23.png"/><Relationship Id="rId4" Type="http://schemas.openxmlformats.org/officeDocument/2006/relationships/image" Target="../media/image22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5" Type="http://schemas.openxmlformats.org/officeDocument/2006/relationships/image" Target="../media/image24.wmf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6" Type="http://schemas.openxmlformats.org/officeDocument/2006/relationships/image" Target="../media/image26.wmf"/><Relationship Id="rId5" Type="http://schemas.openxmlformats.org/officeDocument/2006/relationships/image" Target="../media/image25.wmf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4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4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49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6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57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7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6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4" Type="http://schemas.openxmlformats.org/officeDocument/2006/relationships/image" Target="../media/image6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4" Type="http://schemas.openxmlformats.org/officeDocument/2006/relationships/image" Target="../media/image6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png"/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Relationship Id="rId1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1.png"/><Relationship Id="rId3" Type="http://schemas.openxmlformats.org/officeDocument/2006/relationships/notesSlide" Target="../notesSlides/notesSlide32.xml"/><Relationship Id="rId7" Type="http://schemas.openxmlformats.org/officeDocument/2006/relationships/image" Target="../media/image85.png"/><Relationship Id="rId12" Type="http://schemas.openxmlformats.org/officeDocument/2006/relationships/image" Target="../media/image9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6" Type="http://schemas.openxmlformats.org/officeDocument/2006/relationships/image" Target="../media/image84.png"/><Relationship Id="rId11" Type="http://schemas.openxmlformats.org/officeDocument/2006/relationships/image" Target="../media/image89.png"/><Relationship Id="rId5" Type="http://schemas.openxmlformats.org/officeDocument/2006/relationships/image" Target="../media/image83.png"/><Relationship Id="rId10" Type="http://schemas.openxmlformats.org/officeDocument/2006/relationships/image" Target="../media/image88.png"/><Relationship Id="rId4" Type="http://schemas.openxmlformats.org/officeDocument/2006/relationships/image" Target="../media/image82.png"/><Relationship Id="rId9" Type="http://schemas.openxmlformats.org/officeDocument/2006/relationships/image" Target="../media/image87.png"/><Relationship Id="rId14" Type="http://schemas.openxmlformats.org/officeDocument/2006/relationships/image" Target="../media/image9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8.png"/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95.png"/><Relationship Id="rId12" Type="http://schemas.openxmlformats.org/officeDocument/2006/relationships/image" Target="../media/image9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4.xml"/><Relationship Id="rId6" Type="http://schemas.openxmlformats.org/officeDocument/2006/relationships/image" Target="../media/image84.png"/><Relationship Id="rId11" Type="http://schemas.openxmlformats.org/officeDocument/2006/relationships/image" Target="../media/image97.png"/><Relationship Id="rId5" Type="http://schemas.openxmlformats.org/officeDocument/2006/relationships/image" Target="../media/image94.png"/><Relationship Id="rId10" Type="http://schemas.openxmlformats.org/officeDocument/2006/relationships/image" Target="../media/image88.png"/><Relationship Id="rId4" Type="http://schemas.openxmlformats.org/officeDocument/2006/relationships/image" Target="../media/image93.png"/><Relationship Id="rId9" Type="http://schemas.openxmlformats.org/officeDocument/2006/relationships/image" Target="../media/image96.png"/><Relationship Id="rId14" Type="http://schemas.openxmlformats.org/officeDocument/2006/relationships/image" Target="../media/image9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10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10" Type="http://schemas.openxmlformats.org/officeDocument/2006/relationships/image" Target="../media/image106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112.png"/><Relationship Id="rId3" Type="http://schemas.openxmlformats.org/officeDocument/2006/relationships/notesSlide" Target="../notesSlides/notesSlide35.xml"/><Relationship Id="rId7" Type="http://schemas.openxmlformats.org/officeDocument/2006/relationships/image" Target="../media/image109.png"/><Relationship Id="rId12" Type="http://schemas.openxmlformats.org/officeDocument/2006/relationships/image" Target="../media/image7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6.xml"/><Relationship Id="rId6" Type="http://schemas.openxmlformats.org/officeDocument/2006/relationships/image" Target="../media/image73.png"/><Relationship Id="rId11" Type="http://schemas.openxmlformats.org/officeDocument/2006/relationships/image" Target="../media/image111.png"/><Relationship Id="rId5" Type="http://schemas.openxmlformats.org/officeDocument/2006/relationships/image" Target="../media/image108.png"/><Relationship Id="rId10" Type="http://schemas.openxmlformats.org/officeDocument/2006/relationships/image" Target="../media/image77.png"/><Relationship Id="rId4" Type="http://schemas.openxmlformats.org/officeDocument/2006/relationships/image" Target="../media/image107.png"/><Relationship Id="rId9" Type="http://schemas.openxmlformats.org/officeDocument/2006/relationships/image" Target="../media/image110.png"/><Relationship Id="rId14" Type="http://schemas.openxmlformats.org/officeDocument/2006/relationships/image" Target="../media/image11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1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10" Type="http://schemas.openxmlformats.org/officeDocument/2006/relationships/image" Target="../media/image120.png"/><Relationship Id="rId4" Type="http://schemas.openxmlformats.org/officeDocument/2006/relationships/image" Target="../media/image114.png"/><Relationship Id="rId9" Type="http://schemas.openxmlformats.org/officeDocument/2006/relationships/image" Target="../media/image11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0.xml"/><Relationship Id="rId6" Type="http://schemas.openxmlformats.org/officeDocument/2006/relationships/image" Target="../media/image30.png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Relationship Id="rId4" Type="http://schemas.openxmlformats.org/officeDocument/2006/relationships/image" Target="../media/image4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Relationship Id="rId4" Type="http://schemas.openxmlformats.org/officeDocument/2006/relationships/image" Target="../media/image8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3.xml"/><Relationship Id="rId4" Type="http://schemas.openxmlformats.org/officeDocument/2006/relationships/image" Target="../media/image1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FDE3BA28-B776-4F56-8939-7720183820C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533400"/>
            <a:ext cx="7772400" cy="936625"/>
          </a:xfrm>
        </p:spPr>
        <p:txBody>
          <a:bodyPr/>
          <a:lstStyle/>
          <a:p>
            <a:pPr eaLnBrk="1" hangingPunct="1"/>
            <a:r>
              <a:rPr lang="en-US" altLang="en-US" sz="4800" b="1" dirty="0"/>
              <a:t>Interpolation</a:t>
            </a:r>
          </a:p>
        </p:txBody>
      </p:sp>
      <p:sp>
        <p:nvSpPr>
          <p:cNvPr id="5123" name="Rectangle 4">
            <a:extLst>
              <a:ext uri="{FF2B5EF4-FFF2-40B4-BE49-F238E27FC236}">
                <a16:creationId xmlns:a16="http://schemas.microsoft.com/office/drawing/2014/main" id="{1B4B838B-2886-46CB-A3E2-640075815DC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1600200"/>
            <a:ext cx="6400800" cy="7620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Reading Between </a:t>
            </a:r>
            <a:r>
              <a:rPr lang="en-US" altLang="en-US" sz="3600"/>
              <a:t>the Lines</a:t>
            </a:r>
            <a:endParaRPr lang="en-US" altLang="en-US" sz="3600" dirty="0"/>
          </a:p>
        </p:txBody>
      </p:sp>
      <p:pic>
        <p:nvPicPr>
          <p:cNvPr id="4" name="Picture 22" descr="rocket_velocity_youtube">
            <a:extLst>
              <a:ext uri="{FF2B5EF4-FFF2-40B4-BE49-F238E27FC236}">
                <a16:creationId xmlns:a16="http://schemas.microsoft.com/office/drawing/2014/main" id="{A8F4ADCB-5683-4E18-A60F-6F1A6EBC6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115541"/>
            <a:ext cx="49530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>
            <a:extLst>
              <a:ext uri="{FF2B5EF4-FFF2-40B4-BE49-F238E27FC236}">
                <a16:creationId xmlns:a16="http://schemas.microsoft.com/office/drawing/2014/main" id="{CCE5B546-F851-4BEB-A988-D034617A01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>
              <a:defRPr/>
            </a:pPr>
            <a:r>
              <a:rPr lang="en-US" b="1" cap="small" dirty="0"/>
              <a:t>What is Interpolation ?</a:t>
            </a:r>
          </a:p>
        </p:txBody>
      </p:sp>
      <p:sp>
        <p:nvSpPr>
          <p:cNvPr id="7171" name="Rectangle 4">
            <a:extLst>
              <a:ext uri="{FF2B5EF4-FFF2-40B4-BE49-F238E27FC236}">
                <a16:creationId xmlns:a16="http://schemas.microsoft.com/office/drawing/2014/main" id="{A0C598D7-8AB0-41B2-B1BF-5480C10A0A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17430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172" name="Text Box 5">
            <a:extLst>
              <a:ext uri="{FF2B5EF4-FFF2-40B4-BE49-F238E27FC236}">
                <a16:creationId xmlns:a16="http://schemas.microsoft.com/office/drawing/2014/main" id="{76878ADC-08BF-4459-A9FD-88F46BA980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914400"/>
            <a:ext cx="8305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Given (</a:t>
            </a:r>
            <a:r>
              <a:rPr lang="en-US" alt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en-US" sz="1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en-US" sz="1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…… (</a:t>
            </a:r>
            <a:r>
              <a:rPr lang="en-US" alt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en-US" sz="1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find the value of ‘</a:t>
            </a:r>
            <a:r>
              <a:rPr lang="en-US" alt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at a value of ‘</a:t>
            </a:r>
            <a:r>
              <a:rPr lang="en-US" alt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that is not given.</a:t>
            </a:r>
            <a:endParaRPr lang="en-US" altLang="en-US" sz="18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173" name="Object 6">
            <a:extLst>
              <a:ext uri="{FF2B5EF4-FFF2-40B4-BE49-F238E27FC236}">
                <a16:creationId xmlns:a16="http://schemas.microsoft.com/office/drawing/2014/main" id="{8B423C00-4488-447C-8BFF-75E64565FC47}"/>
              </a:ext>
            </a:extLst>
          </p:cNvPr>
          <p:cNvGraphicFramePr>
            <a:graphicFrameLocks noGrp="1" noChangeAspect="1"/>
          </p:cNvGraphicFramePr>
          <p:nvPr>
            <p:ph sz="half" idx="1"/>
          </p:nvPr>
        </p:nvGraphicFramePr>
        <p:xfrm>
          <a:off x="2438400" y="1600200"/>
          <a:ext cx="4495800" cy="3592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4552381" imgH="3638095" progId="Paint.Picture">
                  <p:embed/>
                </p:oleObj>
              </mc:Choice>
              <mc:Fallback>
                <p:oleObj name="Bitmap Image" r:id="rId4" imgW="4552381" imgH="3638095" progId="Paint.Pictur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1600200"/>
                        <a:ext cx="4495800" cy="3592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4" name="Text Box 5">
            <a:extLst>
              <a:ext uri="{FF2B5EF4-FFF2-40B4-BE49-F238E27FC236}">
                <a16:creationId xmlns:a16="http://schemas.microsoft.com/office/drawing/2014/main" id="{8AC7F039-67A5-422B-AE65-1250441E60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181600"/>
            <a:ext cx="4953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Interpolation of discrete data.</a:t>
            </a:r>
            <a:endParaRPr lang="en-US" altLang="en-US" sz="22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5" name="Footer Placeholder 7">
            <a:extLst>
              <a:ext uri="{FF2B5EF4-FFF2-40B4-BE49-F238E27FC236}">
                <a16:creationId xmlns:a16="http://schemas.microsoft.com/office/drawing/2014/main" id="{EB567DD4-C6D1-48F2-BFFC-1E014C8A4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>
            <a:extLst>
              <a:ext uri="{FF2B5EF4-FFF2-40B4-BE49-F238E27FC236}">
                <a16:creationId xmlns:a16="http://schemas.microsoft.com/office/drawing/2014/main" id="{2A313054-316C-45B7-AAD9-5DD0DE5BAC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124200"/>
            <a:ext cx="8229600" cy="3001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4000" b="1"/>
              <a:t>APPLIED PROBLEMS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>
            <a:extLst>
              <a:ext uri="{FF2B5EF4-FFF2-40B4-BE49-F238E27FC236}">
                <a16:creationId xmlns:a16="http://schemas.microsoft.com/office/drawing/2014/main" id="{1292B480-E9DA-4FE8-B496-C28ABEACCD85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2209800" y="1219200"/>
            <a:ext cx="6400800" cy="9906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200"/>
              <a:t>   The upward velocity of a rocket is given as a function of time in table below.  Find the velocity and acceleration at t=16 seconds.</a:t>
            </a:r>
            <a:endParaRPr lang="en-US" altLang="en-US" sz="2200" b="1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20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20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200"/>
          </a:p>
        </p:txBody>
      </p:sp>
      <p:sp>
        <p:nvSpPr>
          <p:cNvPr id="11267" name="Rectangle 7">
            <a:extLst>
              <a:ext uri="{FF2B5EF4-FFF2-40B4-BE49-F238E27FC236}">
                <a16:creationId xmlns:a16="http://schemas.microsoft.com/office/drawing/2014/main" id="{C3FF4719-99E9-4666-A274-3A24257F2E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268" name="Rectangle 16">
            <a:extLst>
              <a:ext uri="{FF2B5EF4-FFF2-40B4-BE49-F238E27FC236}">
                <a16:creationId xmlns:a16="http://schemas.microsoft.com/office/drawing/2014/main" id="{080D43C3-6A68-4384-A19A-0F829A8E29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269" name="Rectangle 20">
            <a:extLst>
              <a:ext uri="{FF2B5EF4-FFF2-40B4-BE49-F238E27FC236}">
                <a16:creationId xmlns:a16="http://schemas.microsoft.com/office/drawing/2014/main" id="{367CA6B0-1290-49FC-BA41-05326BE72F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2100263"/>
            <a:ext cx="6096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15149" name="Group 109">
            <a:extLst>
              <a:ext uri="{FF2B5EF4-FFF2-40B4-BE49-F238E27FC236}">
                <a16:creationId xmlns:a16="http://schemas.microsoft.com/office/drawing/2014/main" id="{FADDFEB3-FE14-41ED-AB75-569EAD9CC81F}"/>
              </a:ext>
            </a:extLst>
          </p:cNvPr>
          <p:cNvGraphicFramePr>
            <a:graphicFrameLocks noGrp="1"/>
          </p:cNvGraphicFramePr>
          <p:nvPr/>
        </p:nvGraphicFramePr>
        <p:xfrm>
          <a:off x="990600" y="3429000"/>
          <a:ext cx="1905000" cy="2717799"/>
        </p:xfrm>
        <a:graphic>
          <a:graphicData uri="http://schemas.openxmlformats.org/drawingml/2006/table">
            <a:tbl>
              <a:tblPr/>
              <a:tblGrid>
                <a:gridCol w="95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32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74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74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227.04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74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362.78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674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517.35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674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22.5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602.97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674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901.67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296" name="Rectangle 101">
            <a:extLst>
              <a:ext uri="{FF2B5EF4-FFF2-40B4-BE49-F238E27FC236}">
                <a16:creationId xmlns:a16="http://schemas.microsoft.com/office/drawing/2014/main" id="{F2AA77CF-779D-49B0-83AD-438A0A45D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982913"/>
            <a:ext cx="4114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Table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Velocity as a function of time.</a:t>
            </a:r>
          </a:p>
        </p:txBody>
      </p:sp>
      <p:sp>
        <p:nvSpPr>
          <p:cNvPr id="11297" name="Rectangle 102">
            <a:extLst>
              <a:ext uri="{FF2B5EF4-FFF2-40B4-BE49-F238E27FC236}">
                <a16:creationId xmlns:a16="http://schemas.microsoft.com/office/drawing/2014/main" id="{27EDAF1D-B7C7-4E98-9C7F-E4C4B0A22D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5867400"/>
            <a:ext cx="4876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Velocity vs. time data for the rocket example</a:t>
            </a:r>
          </a:p>
        </p:txBody>
      </p:sp>
      <p:pic>
        <p:nvPicPr>
          <p:cNvPr id="11298" name="Picture 103" descr="picture of rocket">
            <a:extLst>
              <a:ext uri="{FF2B5EF4-FFF2-40B4-BE49-F238E27FC236}">
                <a16:creationId xmlns:a16="http://schemas.microsoft.com/office/drawing/2014/main" id="{818E2C1B-3B5C-499D-A95E-63A8854A5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19200"/>
            <a:ext cx="1219200" cy="153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299" name="Object 2">
                <a:extLst>
                  <a:ext uri="{FF2B5EF4-FFF2-40B4-BE49-F238E27FC236}">
                    <a16:creationId xmlns:a16="http://schemas.microsoft.com/office/drawing/2014/main" id="{438AE36A-0E45-4009-B4FA-BEBA50F01912}"/>
                  </a:ext>
                </a:extLst>
              </p:cNvPr>
              <p:cNvSpPr txBox="1"/>
              <p:nvPr/>
            </p:nvSpPr>
            <p:spPr bwMode="auto">
              <a:xfrm>
                <a:off x="1219200" y="3505200"/>
                <a:ext cx="436563" cy="3079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1299" name="Object 2">
                <a:extLst>
                  <a:ext uri="{FF2B5EF4-FFF2-40B4-BE49-F238E27FC236}">
                    <a16:creationId xmlns:a16="http://schemas.microsoft.com/office/drawing/2014/main" id="{438AE36A-0E45-4009-B4FA-BEBA50F019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19200" y="3505200"/>
                <a:ext cx="436563" cy="307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300" name="Object 3">
                <a:extLst>
                  <a:ext uri="{FF2B5EF4-FFF2-40B4-BE49-F238E27FC236}">
                    <a16:creationId xmlns:a16="http://schemas.microsoft.com/office/drawing/2014/main" id="{0E77696F-7142-44B9-922E-B7D96F7C11D1}"/>
                  </a:ext>
                </a:extLst>
              </p:cNvPr>
              <p:cNvSpPr txBox="1"/>
              <p:nvPr/>
            </p:nvSpPr>
            <p:spPr bwMode="auto">
              <a:xfrm>
                <a:off x="1981200" y="3505200"/>
                <a:ext cx="908050" cy="3079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m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1300" name="Object 3">
                <a:extLst>
                  <a:ext uri="{FF2B5EF4-FFF2-40B4-BE49-F238E27FC236}">
                    <a16:creationId xmlns:a16="http://schemas.microsoft.com/office/drawing/2014/main" id="{0E77696F-7142-44B9-922E-B7D96F7C11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81200" y="3505200"/>
                <a:ext cx="908050" cy="307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301" name="Picture 2" descr="mws_gen_inp_txt_direct_Fig2">
            <a:extLst>
              <a:ext uri="{FF2B5EF4-FFF2-40B4-BE49-F238E27FC236}">
                <a16:creationId xmlns:a16="http://schemas.microsoft.com/office/drawing/2014/main" id="{05F18A10-E1E4-43BB-9326-46A8FF7E2A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895600"/>
            <a:ext cx="3965575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5">
            <a:extLst>
              <a:ext uri="{FF2B5EF4-FFF2-40B4-BE49-F238E27FC236}">
                <a16:creationId xmlns:a16="http://schemas.microsoft.com/office/drawing/2014/main" id="{3BE77C95-FE26-492C-BCCE-361D3A30D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28600"/>
            <a:ext cx="7793038" cy="609600"/>
          </a:xfrm>
        </p:spPr>
        <p:txBody>
          <a:bodyPr/>
          <a:lstStyle/>
          <a:p>
            <a:pPr>
              <a:defRPr/>
            </a:pPr>
            <a:r>
              <a:rPr lang="en-US" sz="3200" cap="small" dirty="0"/>
              <a:t>Fly Rocket Fly, Fly Rocket Fly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3" name="Rectangle 2">
            <a:extLst>
              <a:ext uri="{FF2B5EF4-FFF2-40B4-BE49-F238E27FC236}">
                <a16:creationId xmlns:a16="http://schemas.microsoft.com/office/drawing/2014/main" id="{8E74B358-775C-44C7-A9BD-C9834477B7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304800"/>
            <a:ext cx="86868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cap="small" dirty="0"/>
              <a:t>Specific Heat of Carbon</a:t>
            </a:r>
          </a:p>
        </p:txBody>
      </p:sp>
      <p:sp>
        <p:nvSpPr>
          <p:cNvPr id="13315" name="Rectangle 4">
            <a:extLst>
              <a:ext uri="{FF2B5EF4-FFF2-40B4-BE49-F238E27FC236}">
                <a16:creationId xmlns:a16="http://schemas.microsoft.com/office/drawing/2014/main" id="{753CB202-9831-48BA-873C-3E7D13E344D1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1066800"/>
            <a:ext cx="8610600" cy="11430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000"/>
              <a:t>A carbon block is heated up from room temperature of 300K to 1800K.  How much heat is required to do so?</a:t>
            </a:r>
            <a:endParaRPr lang="en-US" altLang="en-US" sz="2000" baseline="30000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000"/>
          </a:p>
        </p:txBody>
      </p:sp>
      <p:sp>
        <p:nvSpPr>
          <p:cNvPr id="13316" name="Rectangle 7">
            <a:extLst>
              <a:ext uri="{FF2B5EF4-FFF2-40B4-BE49-F238E27FC236}">
                <a16:creationId xmlns:a16="http://schemas.microsoft.com/office/drawing/2014/main" id="{88446DA4-D50E-4483-9439-7216B0138E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317" name="Rectangle 1044">
            <a:extLst>
              <a:ext uri="{FF2B5EF4-FFF2-40B4-BE49-F238E27FC236}">
                <a16:creationId xmlns:a16="http://schemas.microsoft.com/office/drawing/2014/main" id="{9E754B7A-A07A-4385-AD48-1105E74794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2100263"/>
            <a:ext cx="6096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318" name="Rectangle 1138">
            <a:extLst>
              <a:ext uri="{FF2B5EF4-FFF2-40B4-BE49-F238E27FC236}">
                <a16:creationId xmlns:a16="http://schemas.microsoft.com/office/drawing/2014/main" id="{501DBCBF-544C-4135-81DB-9F77CFE73D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0700" y="2439988"/>
            <a:ext cx="11049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15287" name="Group 1271">
            <a:extLst>
              <a:ext uri="{FF2B5EF4-FFF2-40B4-BE49-F238E27FC236}">
                <a16:creationId xmlns:a16="http://schemas.microsoft.com/office/drawing/2014/main" id="{00AA5524-DE0F-46AB-A73F-B99DC73466ED}"/>
              </a:ext>
            </a:extLst>
          </p:cNvPr>
          <p:cNvGraphicFramePr>
            <a:graphicFrameLocks noGrp="1"/>
          </p:cNvGraphicFramePr>
          <p:nvPr/>
        </p:nvGraphicFramePr>
        <p:xfrm>
          <a:off x="285750" y="2114550"/>
          <a:ext cx="2381250" cy="3565527"/>
        </p:xfrm>
        <a:graphic>
          <a:graphicData uri="http://schemas.openxmlformats.org/drawingml/2006/table">
            <a:tbl>
              <a:tblPr/>
              <a:tblGrid>
                <a:gridCol w="1238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28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Temperature (K)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Specific Heat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(J/kg-K)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1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200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420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1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400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1070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1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600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1370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1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1000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1820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1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1500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2000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1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2000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2120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3345" name="Picture 9">
            <a:extLst>
              <a:ext uri="{FF2B5EF4-FFF2-40B4-BE49-F238E27FC236}">
                <a16:creationId xmlns:a16="http://schemas.microsoft.com/office/drawing/2014/main" id="{23A34527-F89E-4C25-BF8B-AD0D745DF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98" t="45441" r="22987" b="14169"/>
          <a:stretch>
            <a:fillRect/>
          </a:stretch>
        </p:blipFill>
        <p:spPr bwMode="auto">
          <a:xfrm>
            <a:off x="3048000" y="2057400"/>
            <a:ext cx="5715000" cy="433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879C2CB-8A91-4173-9A7B-5CB2A9A0AE76}"/>
              </a:ext>
            </a:extLst>
          </p:cNvPr>
          <p:cNvSpPr/>
          <p:nvPr/>
        </p:nvSpPr>
        <p:spPr>
          <a:xfrm>
            <a:off x="4800600" y="4800600"/>
            <a:ext cx="3352800" cy="6858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235" descr="mws_ele_inp_txt_direct_Fig1">
            <a:extLst>
              <a:ext uri="{FF2B5EF4-FFF2-40B4-BE49-F238E27FC236}">
                <a16:creationId xmlns:a16="http://schemas.microsoft.com/office/drawing/2014/main" id="{DEE03FA9-5B56-40B6-9D1F-6BDB8C9512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025" y="2792413"/>
            <a:ext cx="4610100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7" name="Rectangle 2">
            <a:extLst>
              <a:ext uri="{FF2B5EF4-FFF2-40B4-BE49-F238E27FC236}">
                <a16:creationId xmlns:a16="http://schemas.microsoft.com/office/drawing/2014/main" id="{41C1BC07-3016-4392-816C-C0C200E11A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93038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cap="small" dirty="0" err="1"/>
              <a:t>Thermistor</a:t>
            </a:r>
            <a:r>
              <a:rPr lang="en-US" cap="small" dirty="0"/>
              <a:t> Calibration</a:t>
            </a:r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4D27A531-2BB2-44B2-8295-7CA7C3C628C8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76200" y="990600"/>
            <a:ext cx="8686800" cy="1219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000"/>
              <a:t>     Thermistors are based on change in resistance of a material with temperature. A manufacturer of thermistors makes the following observations on a thermistor. Determine the calibration curve for thermistor.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000"/>
          </a:p>
        </p:txBody>
      </p:sp>
      <p:sp>
        <p:nvSpPr>
          <p:cNvPr id="15365" name="Rectangle 1044">
            <a:extLst>
              <a:ext uri="{FF2B5EF4-FFF2-40B4-BE49-F238E27FC236}">
                <a16:creationId xmlns:a16="http://schemas.microsoft.com/office/drawing/2014/main" id="{4AAA04EE-6B14-4E7C-8C6D-491871009A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2100263"/>
            <a:ext cx="6096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366" name="Rectangle 1138">
            <a:extLst>
              <a:ext uri="{FF2B5EF4-FFF2-40B4-BE49-F238E27FC236}">
                <a16:creationId xmlns:a16="http://schemas.microsoft.com/office/drawing/2014/main" id="{297F3034-5D58-4F8D-8776-65994D7071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0700" y="2439988"/>
            <a:ext cx="11049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9A433527-AFA3-48FA-822D-66ACA8786C1D}"/>
              </a:ext>
            </a:extLst>
          </p:cNvPr>
          <p:cNvGraphicFramePr>
            <a:graphicFrameLocks noGrp="1"/>
          </p:cNvGraphicFramePr>
          <p:nvPr/>
        </p:nvGraphicFramePr>
        <p:xfrm>
          <a:off x="533400" y="3048000"/>
          <a:ext cx="2438400" cy="2227263"/>
        </p:xfrm>
        <a:graphic>
          <a:graphicData uri="http://schemas.openxmlformats.org/drawingml/2006/table">
            <a:tbl>
              <a:tblPr/>
              <a:tblGrid>
                <a:gridCol w="1260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7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1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 (</a:t>
                      </a:r>
                      <a:r>
                        <a:rPr kumimoji="0" lang="el-G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Ω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T(°C)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1101.0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911.3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636.0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451.1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25.113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30.131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40.120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50.128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5379" name="Picture 26" descr="PTC Thermistor for Inrush Current">
            <a:extLst>
              <a:ext uri="{FF2B5EF4-FFF2-40B4-BE49-F238E27FC236}">
                <a16:creationId xmlns:a16="http://schemas.microsoft.com/office/drawing/2014/main" id="{8E15526F-32EA-4883-8F2F-4F7CCDE86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5486400"/>
            <a:ext cx="1866900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B0D17EB-7A11-4B06-8CEF-CA00F801D702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066925" y="2220089"/>
            <a:ext cx="3953325" cy="518604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>
            <a:extLst>
              <a:ext uri="{FF2B5EF4-FFF2-40B4-BE49-F238E27FC236}">
                <a16:creationId xmlns:a16="http://schemas.microsoft.com/office/drawing/2014/main" id="{4BF7E24A-017B-4E11-A511-BB180E58A5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93038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cap="small" dirty="0"/>
              <a:t>Follow the Cam </a:t>
            </a:r>
          </a:p>
        </p:txBody>
      </p:sp>
      <p:sp>
        <p:nvSpPr>
          <p:cNvPr id="17411" name="Rectangle 4">
            <a:extLst>
              <a:ext uri="{FF2B5EF4-FFF2-40B4-BE49-F238E27FC236}">
                <a16:creationId xmlns:a16="http://schemas.microsoft.com/office/drawing/2014/main" id="{C225A9A0-715A-4EAC-890F-3D7E8B376E1F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228600" y="914400"/>
            <a:ext cx="8610600" cy="914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/>
              <a:t>   </a:t>
            </a:r>
            <a:r>
              <a:rPr lang="en-US" altLang="en-US" sz="2000"/>
              <a:t>A curve needs to be fit through the given points to fabricate the cam.</a:t>
            </a:r>
          </a:p>
        </p:txBody>
      </p:sp>
      <p:sp>
        <p:nvSpPr>
          <p:cNvPr id="17412" name="Rectangle 7">
            <a:extLst>
              <a:ext uri="{FF2B5EF4-FFF2-40B4-BE49-F238E27FC236}">
                <a16:creationId xmlns:a16="http://schemas.microsoft.com/office/drawing/2014/main" id="{4F918783-2152-4805-9EC8-4204A6194A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413" name="Rectangle 2068">
            <a:extLst>
              <a:ext uri="{FF2B5EF4-FFF2-40B4-BE49-F238E27FC236}">
                <a16:creationId xmlns:a16="http://schemas.microsoft.com/office/drawing/2014/main" id="{D1792D1A-E37E-4DDB-9C39-0A341D652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2100263"/>
            <a:ext cx="6096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414" name="Rectangle 2162">
            <a:extLst>
              <a:ext uri="{FF2B5EF4-FFF2-40B4-BE49-F238E27FC236}">
                <a16:creationId xmlns:a16="http://schemas.microsoft.com/office/drawing/2014/main" id="{1FC920FA-C815-4B30-B2D2-FDEFC097B3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0700" y="2439988"/>
            <a:ext cx="11049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7415" name="Group 2488">
            <a:extLst>
              <a:ext uri="{FF2B5EF4-FFF2-40B4-BE49-F238E27FC236}">
                <a16:creationId xmlns:a16="http://schemas.microsoft.com/office/drawing/2014/main" id="{939838B1-218C-4E50-9E56-B16455B36AC5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1447800"/>
            <a:ext cx="3276600" cy="2209800"/>
            <a:chOff x="1450" y="9816"/>
            <a:chExt cx="3888" cy="2448"/>
          </a:xfrm>
        </p:grpSpPr>
        <p:sp>
          <p:nvSpPr>
            <p:cNvPr id="17456" name="AutoShape 2489">
              <a:extLst>
                <a:ext uri="{FF2B5EF4-FFF2-40B4-BE49-F238E27FC236}">
                  <a16:creationId xmlns:a16="http://schemas.microsoft.com/office/drawing/2014/main" id="{D399F89D-7F46-456A-B840-1C072CD3ACD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450" y="9816"/>
              <a:ext cx="3888" cy="2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57" name="Text Box 2490">
              <a:extLst>
                <a:ext uri="{FF2B5EF4-FFF2-40B4-BE49-F238E27FC236}">
                  <a16:creationId xmlns:a16="http://schemas.microsoft.com/office/drawing/2014/main" id="{D2F95349-BE8A-4AE3-ABF1-B740C4562D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13" y="10994"/>
              <a:ext cx="322" cy="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  <a:cs typeface="Times New Roman" panose="02020603050405020304" pitchFamily="18" charset="0"/>
                </a:rPr>
                <a:t>1</a:t>
              </a: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58" name="Text Box 2491">
              <a:extLst>
                <a:ext uri="{FF2B5EF4-FFF2-40B4-BE49-F238E27FC236}">
                  <a16:creationId xmlns:a16="http://schemas.microsoft.com/office/drawing/2014/main" id="{88F70893-2AE5-409F-A260-26B65A4E6D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9" y="10183"/>
              <a:ext cx="390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  <a:cs typeface="Times New Roman" panose="02020603050405020304" pitchFamily="18" charset="0"/>
                </a:rPr>
                <a:t>2</a:t>
              </a: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59" name="Text Box 2492">
              <a:extLst>
                <a:ext uri="{FF2B5EF4-FFF2-40B4-BE49-F238E27FC236}">
                  <a16:creationId xmlns:a16="http://schemas.microsoft.com/office/drawing/2014/main" id="{92EC0474-A875-46A3-BBB5-03B2A7240B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10" y="9913"/>
              <a:ext cx="359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  <a:cs typeface="Times New Roman" panose="02020603050405020304" pitchFamily="18" charset="0"/>
                </a:rPr>
                <a:t>3</a:t>
              </a: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60" name="Text Box 2493">
              <a:extLst>
                <a:ext uri="{FF2B5EF4-FFF2-40B4-BE49-F238E27FC236}">
                  <a16:creationId xmlns:a16="http://schemas.microsoft.com/office/drawing/2014/main" id="{3FCD3E7A-2A5A-4196-8FF4-9B5A2A9931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26" y="10108"/>
              <a:ext cx="360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  <a:cs typeface="Times New Roman" panose="02020603050405020304" pitchFamily="18" charset="0"/>
                </a:rPr>
                <a:t>5</a:t>
              </a: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61" name="Text Box 2494">
              <a:extLst>
                <a:ext uri="{FF2B5EF4-FFF2-40B4-BE49-F238E27FC236}">
                  <a16:creationId xmlns:a16="http://schemas.microsoft.com/office/drawing/2014/main" id="{3B721741-930C-4FD4-B396-FC17622C84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67" y="10649"/>
              <a:ext cx="359" cy="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  <a:cs typeface="Times New Roman" panose="02020603050405020304" pitchFamily="18" charset="0"/>
                </a:rPr>
                <a:t>6</a:t>
              </a: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62" name="Text Box 2495">
              <a:extLst>
                <a:ext uri="{FF2B5EF4-FFF2-40B4-BE49-F238E27FC236}">
                  <a16:creationId xmlns:a16="http://schemas.microsoft.com/office/drawing/2014/main" id="{A26BDEEA-C21C-4BCA-98F5-CF61ACEDD8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94" y="11272"/>
              <a:ext cx="359" cy="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  <a:cs typeface="Times New Roman" panose="02020603050405020304" pitchFamily="18" charset="0"/>
                </a:rPr>
                <a:t>7</a:t>
              </a: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7463" name="Group 2496">
              <a:extLst>
                <a:ext uri="{FF2B5EF4-FFF2-40B4-BE49-F238E27FC236}">
                  <a16:creationId xmlns:a16="http://schemas.microsoft.com/office/drawing/2014/main" id="{BF6B7FB5-AEDF-4153-95A9-810386F490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60" y="10440"/>
              <a:ext cx="2447" cy="1730"/>
              <a:chOff x="3768" y="7260"/>
              <a:chExt cx="2040" cy="1442"/>
            </a:xfrm>
          </p:grpSpPr>
          <p:sp>
            <p:nvSpPr>
              <p:cNvPr id="17485" name="Arc 2497">
                <a:extLst>
                  <a:ext uri="{FF2B5EF4-FFF2-40B4-BE49-F238E27FC236}">
                    <a16:creationId xmlns:a16="http://schemas.microsoft.com/office/drawing/2014/main" id="{15CC9C66-E293-4E51-B29A-BF09F3485E3F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68" y="7260"/>
                <a:ext cx="720" cy="72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86" name="Arc 2498">
                <a:extLst>
                  <a:ext uri="{FF2B5EF4-FFF2-40B4-BE49-F238E27FC236}">
                    <a16:creationId xmlns:a16="http://schemas.microsoft.com/office/drawing/2014/main" id="{55E94EF6-4C89-4F1B-A651-08FCD56415D2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3768" y="7980"/>
                <a:ext cx="720" cy="72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87" name="Arc 2499">
                <a:extLst>
                  <a:ext uri="{FF2B5EF4-FFF2-40B4-BE49-F238E27FC236}">
                    <a16:creationId xmlns:a16="http://schemas.microsoft.com/office/drawing/2014/main" id="{55EC9704-1ADA-404C-8A27-8EE2BEA51F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8" y="7261"/>
                <a:ext cx="1320" cy="726"/>
              </a:xfrm>
              <a:custGeom>
                <a:avLst/>
                <a:gdLst>
                  <a:gd name="T0" fmla="*/ 0 w 21600"/>
                  <a:gd name="T1" fmla="*/ 0 h 21778"/>
                  <a:gd name="T2" fmla="*/ 0 w 21600"/>
                  <a:gd name="T3" fmla="*/ 0 h 21778"/>
                  <a:gd name="T4" fmla="*/ 0 w 21600"/>
                  <a:gd name="T5" fmla="*/ 0 h 21778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778"/>
                  <a:gd name="T11" fmla="*/ 21600 w 21600"/>
                  <a:gd name="T12" fmla="*/ 21778 h 2177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778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659"/>
                      <a:pt x="21599" y="21718"/>
                      <a:pt x="21599" y="21778"/>
                    </a:cubicBezTo>
                  </a:path>
                  <a:path w="21600" h="21778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659"/>
                      <a:pt x="21599" y="21718"/>
                      <a:pt x="21599" y="21778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88" name="Arc 2500">
                <a:extLst>
                  <a:ext uri="{FF2B5EF4-FFF2-40B4-BE49-F238E27FC236}">
                    <a16:creationId xmlns:a16="http://schemas.microsoft.com/office/drawing/2014/main" id="{8B270CF3-8A7D-471A-9056-116D0B5A71DB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4488" y="7973"/>
                <a:ext cx="1320" cy="729"/>
              </a:xfrm>
              <a:custGeom>
                <a:avLst/>
                <a:gdLst>
                  <a:gd name="T0" fmla="*/ 0 w 21600"/>
                  <a:gd name="T1" fmla="*/ 0 h 21874"/>
                  <a:gd name="T2" fmla="*/ 0 w 21600"/>
                  <a:gd name="T3" fmla="*/ 0 h 21874"/>
                  <a:gd name="T4" fmla="*/ 0 w 21600"/>
                  <a:gd name="T5" fmla="*/ 0 h 2187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874"/>
                  <a:gd name="T11" fmla="*/ 21600 w 21600"/>
                  <a:gd name="T12" fmla="*/ 21874 h 2187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874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691"/>
                      <a:pt x="21599" y="21782"/>
                      <a:pt x="21598" y="21874"/>
                    </a:cubicBezTo>
                  </a:path>
                  <a:path w="21600" h="21874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691"/>
                      <a:pt x="21599" y="21782"/>
                      <a:pt x="21598" y="21874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7464" name="Oval 2501">
              <a:extLst>
                <a:ext uri="{FF2B5EF4-FFF2-40B4-BE49-F238E27FC236}">
                  <a16:creationId xmlns:a16="http://schemas.microsoft.com/office/drawing/2014/main" id="{F2924D9B-4909-4694-ACDA-67D2560F83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" y="10870"/>
              <a:ext cx="864" cy="86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65" name="Line 2502">
              <a:extLst>
                <a:ext uri="{FF2B5EF4-FFF2-40B4-BE49-F238E27FC236}">
                  <a16:creationId xmlns:a16="http://schemas.microsoft.com/office/drawing/2014/main" id="{8FB8D5CE-3924-4EDE-A892-183F936884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24" y="10584"/>
              <a:ext cx="2" cy="8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6" name="Line 2503">
              <a:extLst>
                <a:ext uri="{FF2B5EF4-FFF2-40B4-BE49-F238E27FC236}">
                  <a16:creationId xmlns:a16="http://schemas.microsoft.com/office/drawing/2014/main" id="{FB874704-687D-4A80-816F-776E7405C9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51" y="11314"/>
              <a:ext cx="43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7" name="Line 2504">
              <a:extLst>
                <a:ext uri="{FF2B5EF4-FFF2-40B4-BE49-F238E27FC236}">
                  <a16:creationId xmlns:a16="http://schemas.microsoft.com/office/drawing/2014/main" id="{8E29575E-D712-4671-818C-C4BEFBF335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94" y="11309"/>
              <a:ext cx="43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8" name="Line 2505">
              <a:extLst>
                <a:ext uri="{FF2B5EF4-FFF2-40B4-BE49-F238E27FC236}">
                  <a16:creationId xmlns:a16="http://schemas.microsoft.com/office/drawing/2014/main" id="{956B5E71-99A1-4D30-A5D5-DF687D67442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2810" y="10032"/>
              <a:ext cx="43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9" name="Freeform 2506">
              <a:extLst>
                <a:ext uri="{FF2B5EF4-FFF2-40B4-BE49-F238E27FC236}">
                  <a16:creationId xmlns:a16="http://schemas.microsoft.com/office/drawing/2014/main" id="{177F497B-9C4D-4EAF-8D05-60FB5C04FB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5" y="11214"/>
              <a:ext cx="72" cy="168"/>
            </a:xfrm>
            <a:custGeom>
              <a:avLst/>
              <a:gdLst>
                <a:gd name="T0" fmla="*/ 0 w 144"/>
                <a:gd name="T1" fmla="*/ 0 h 288"/>
                <a:gd name="T2" fmla="*/ 1 w 144"/>
                <a:gd name="T3" fmla="*/ 0 h 288"/>
                <a:gd name="T4" fmla="*/ 1 w 144"/>
                <a:gd name="T5" fmla="*/ 1 h 288"/>
                <a:gd name="T6" fmla="*/ 0 w 144"/>
                <a:gd name="T7" fmla="*/ 1 h 2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4"/>
                <a:gd name="T13" fmla="*/ 0 h 288"/>
                <a:gd name="T14" fmla="*/ 144 w 144"/>
                <a:gd name="T15" fmla="*/ 288 h 2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4" h="288">
                  <a:moveTo>
                    <a:pt x="0" y="0"/>
                  </a:moveTo>
                  <a:lnTo>
                    <a:pt x="144" y="0"/>
                  </a:lnTo>
                  <a:lnTo>
                    <a:pt x="144" y="288"/>
                  </a:lnTo>
                  <a:lnTo>
                    <a:pt x="0" y="288"/>
                  </a:lnTo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70" name="Line 2507">
              <a:extLst>
                <a:ext uri="{FF2B5EF4-FFF2-40B4-BE49-F238E27FC236}">
                  <a16:creationId xmlns:a16="http://schemas.microsoft.com/office/drawing/2014/main" id="{D9B8CB52-9236-4637-AC3C-64A379A61DA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 flipH="1">
              <a:off x="2881" y="11303"/>
              <a:ext cx="888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1" name="Line 2508">
              <a:extLst>
                <a:ext uri="{FF2B5EF4-FFF2-40B4-BE49-F238E27FC236}">
                  <a16:creationId xmlns:a16="http://schemas.microsoft.com/office/drawing/2014/main" id="{39E745BE-FCFB-4E90-B20E-5C4AF04FC9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740" y="10558"/>
              <a:ext cx="382" cy="22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2" name="Line 2509">
              <a:extLst>
                <a:ext uri="{FF2B5EF4-FFF2-40B4-BE49-F238E27FC236}">
                  <a16:creationId xmlns:a16="http://schemas.microsoft.com/office/drawing/2014/main" id="{78B2C552-6AB4-4518-8030-3A6D2DCAA2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5" y="9968"/>
              <a:ext cx="219" cy="3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3" name="Line 2510">
              <a:extLst>
                <a:ext uri="{FF2B5EF4-FFF2-40B4-BE49-F238E27FC236}">
                  <a16:creationId xmlns:a16="http://schemas.microsoft.com/office/drawing/2014/main" id="{EAB3C166-FC36-4671-9B74-AB18ECEE2E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292" y="10052"/>
              <a:ext cx="216" cy="37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4" name="Line 2511">
              <a:extLst>
                <a:ext uri="{FF2B5EF4-FFF2-40B4-BE49-F238E27FC236}">
                  <a16:creationId xmlns:a16="http://schemas.microsoft.com/office/drawing/2014/main" id="{750AEA2A-8D9A-4D59-8D5C-C68529506E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51" y="10366"/>
              <a:ext cx="374" cy="21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5" name="Oval 2512">
              <a:extLst>
                <a:ext uri="{FF2B5EF4-FFF2-40B4-BE49-F238E27FC236}">
                  <a16:creationId xmlns:a16="http://schemas.microsoft.com/office/drawing/2014/main" id="{9001BB78-C5BE-45D0-825B-45F2F7C76D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9" y="11273"/>
              <a:ext cx="72" cy="7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76" name="Oval 2513">
              <a:extLst>
                <a:ext uri="{FF2B5EF4-FFF2-40B4-BE49-F238E27FC236}">
                  <a16:creationId xmlns:a16="http://schemas.microsoft.com/office/drawing/2014/main" id="{4961F3F0-FFEC-4452-AF98-D14F8B949F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6" y="10843"/>
              <a:ext cx="72" cy="7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77" name="Oval 2514">
              <a:extLst>
                <a:ext uri="{FF2B5EF4-FFF2-40B4-BE49-F238E27FC236}">
                  <a16:creationId xmlns:a16="http://schemas.microsoft.com/office/drawing/2014/main" id="{CB077BE4-4E86-4CA3-84CA-91324458D0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7" y="11267"/>
              <a:ext cx="72" cy="7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78" name="Oval 2515">
              <a:extLst>
                <a:ext uri="{FF2B5EF4-FFF2-40B4-BE49-F238E27FC236}">
                  <a16:creationId xmlns:a16="http://schemas.microsoft.com/office/drawing/2014/main" id="{CB44BF16-6866-436B-AFF7-AA2DA36B6C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8" y="10523"/>
              <a:ext cx="72" cy="7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79" name="Oval 2516">
              <a:extLst>
                <a:ext uri="{FF2B5EF4-FFF2-40B4-BE49-F238E27FC236}">
                  <a16:creationId xmlns:a16="http://schemas.microsoft.com/office/drawing/2014/main" id="{42458DFE-92A7-463A-A6C6-3ED887862D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8" y="10411"/>
              <a:ext cx="72" cy="7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80" name="Oval 2517">
              <a:extLst>
                <a:ext uri="{FF2B5EF4-FFF2-40B4-BE49-F238E27FC236}">
                  <a16:creationId xmlns:a16="http://schemas.microsoft.com/office/drawing/2014/main" id="{4FC4DE5A-F98E-4404-9865-D25DB56CAB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3" y="10451"/>
              <a:ext cx="72" cy="7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81" name="Oval 2518">
              <a:extLst>
                <a:ext uri="{FF2B5EF4-FFF2-40B4-BE49-F238E27FC236}">
                  <a16:creationId xmlns:a16="http://schemas.microsoft.com/office/drawing/2014/main" id="{1BC124E5-B5C6-4B96-B4BE-7B0E1C3237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5" y="10636"/>
              <a:ext cx="72" cy="7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82" name="Text Box 2519">
              <a:extLst>
                <a:ext uri="{FF2B5EF4-FFF2-40B4-BE49-F238E27FC236}">
                  <a16:creationId xmlns:a16="http://schemas.microsoft.com/office/drawing/2014/main" id="{CF6F315B-58E8-44F9-A145-CA423EEC06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88" y="11267"/>
              <a:ext cx="575" cy="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  <a:cs typeface="Times New Roman" panose="02020603050405020304" pitchFamily="18" charset="0"/>
                </a:rPr>
                <a:t>X</a:t>
              </a: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83" name="Text Box 2520">
              <a:extLst>
                <a:ext uri="{FF2B5EF4-FFF2-40B4-BE49-F238E27FC236}">
                  <a16:creationId xmlns:a16="http://schemas.microsoft.com/office/drawing/2014/main" id="{6020EA47-2353-4C18-A8FB-58A051A7DB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63" y="10915"/>
              <a:ext cx="407" cy="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  <a:cs typeface="Times New Roman" panose="02020603050405020304" pitchFamily="18" charset="0"/>
                </a:rPr>
                <a:t>Y</a:t>
              </a: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84" name="Text Box 2521">
              <a:extLst>
                <a:ext uri="{FF2B5EF4-FFF2-40B4-BE49-F238E27FC236}">
                  <a16:creationId xmlns:a16="http://schemas.microsoft.com/office/drawing/2014/main" id="{75C51C48-984A-4089-86FA-E066A28D31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10" y="9835"/>
              <a:ext cx="360" cy="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  <a:cs typeface="Times New Roman" panose="02020603050405020304" pitchFamily="18" charset="0"/>
                </a:rPr>
                <a:t>4</a:t>
              </a: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17416" name="Object 2049">
            <a:extLst>
              <a:ext uri="{FF2B5EF4-FFF2-40B4-BE49-F238E27FC236}">
                <a16:creationId xmlns:a16="http://schemas.microsoft.com/office/drawing/2014/main" id="{DDA978B1-6344-4E27-97DB-AD45F1E8FE9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95800" y="3657600"/>
          <a:ext cx="3487738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4" imgW="2495702" imgH="1733702" progId="Excel.Chart.8">
                  <p:embed/>
                </p:oleObj>
              </mc:Choice>
              <mc:Fallback>
                <p:oleObj name="Chart" r:id="rId4" imgW="2495702" imgH="1733702" progId="Excel.Chart.8">
                  <p:embed/>
                  <p:pic>
                    <p:nvPicPr>
                      <p:cNvPr id="0" name="Object 20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3657600"/>
                        <a:ext cx="3487738" cy="251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F83EA0B3-A303-4A6E-9E18-27F5D428B545}"/>
              </a:ext>
            </a:extLst>
          </p:cNvPr>
          <p:cNvGraphicFramePr>
            <a:graphicFrameLocks noGrp="1"/>
          </p:cNvGraphicFramePr>
          <p:nvPr/>
        </p:nvGraphicFramePr>
        <p:xfrm>
          <a:off x="914400" y="2362200"/>
          <a:ext cx="2209800" cy="2194560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Point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x </a:t>
                      </a:r>
                      <a:r>
                        <a:rPr lang="en-US" sz="1800" i="0" dirty="0">
                          <a:latin typeface="Times New Roman"/>
                          <a:ea typeface="Times New Roman"/>
                          <a:cs typeface="Times New Roman"/>
                        </a:rPr>
                        <a:t>(in.)</a:t>
                      </a:r>
                      <a:endParaRPr lang="en-US" sz="1800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y </a:t>
                      </a:r>
                      <a:r>
                        <a:rPr lang="en-US" sz="1800" i="0" dirty="0">
                          <a:latin typeface="Times New Roman"/>
                          <a:ea typeface="Times New Roman"/>
                          <a:cs typeface="Times New Roman"/>
                        </a:rPr>
                        <a:t>(in.)</a:t>
                      </a:r>
                      <a:endParaRPr lang="en-US" sz="1800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2.20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0.00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1.28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0.88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0.66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1.14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0.00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1.20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–0.60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1.04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–1.04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0.60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–1.20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0.00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oter Placeholder 4">
            <a:extLst>
              <a:ext uri="{FF2B5EF4-FFF2-40B4-BE49-F238E27FC236}">
                <a16:creationId xmlns:a16="http://schemas.microsoft.com/office/drawing/2014/main" id="{52BED9CF-EFB0-44B8-9E13-D70D5CA74FFA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chemeClr val="bg2"/>
                </a:solidFill>
              </a:rPr>
              <a:t>http://numericalmethods.eng.usf.edu</a:t>
            </a:r>
          </a:p>
        </p:txBody>
      </p:sp>
      <p:sp>
        <p:nvSpPr>
          <p:cNvPr id="19459" name="Slide Number Placeholder 5">
            <a:extLst>
              <a:ext uri="{FF2B5EF4-FFF2-40B4-BE49-F238E27FC236}">
                <a16:creationId xmlns:a16="http://schemas.microsoft.com/office/drawing/2014/main" id="{B300E6FF-D0EE-4A92-80E6-758E4A23C14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858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3974D62-286E-4459-A584-DF56AC8B2A57}" type="slidenum">
              <a:rPr lang="en-US" altLang="en-US" sz="1400">
                <a:solidFill>
                  <a:schemeClr val="bg2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>
              <a:solidFill>
                <a:schemeClr val="bg2"/>
              </a:solidFill>
            </a:endParaRPr>
          </a:p>
        </p:txBody>
      </p:sp>
      <p:sp>
        <p:nvSpPr>
          <p:cNvPr id="19460" name="Rectangle 7">
            <a:extLst>
              <a:ext uri="{FF2B5EF4-FFF2-40B4-BE49-F238E27FC236}">
                <a16:creationId xmlns:a16="http://schemas.microsoft.com/office/drawing/2014/main" id="{4B05B406-C15B-455F-B6C8-4D2862B0314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24000" y="609600"/>
            <a:ext cx="7315200" cy="2209800"/>
          </a:xfrm>
        </p:spPr>
        <p:txBody>
          <a:bodyPr/>
          <a:lstStyle/>
          <a:p>
            <a:r>
              <a:rPr lang="en-US" altLang="en-US"/>
              <a:t>Spline Interpolation Method</a:t>
            </a:r>
            <a:br>
              <a:rPr lang="en-US" altLang="en-US"/>
            </a:br>
            <a:endParaRPr lang="en-US" altLang="en-US"/>
          </a:p>
        </p:txBody>
      </p:sp>
      <p:sp>
        <p:nvSpPr>
          <p:cNvPr id="19461" name="Rectangle 8">
            <a:extLst>
              <a:ext uri="{FF2B5EF4-FFF2-40B4-BE49-F238E27FC236}">
                <a16:creationId xmlns:a16="http://schemas.microsoft.com/office/drawing/2014/main" id="{83A29B79-FFF0-4E37-B62A-88F3851850C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00200" y="3276600"/>
            <a:ext cx="6400800" cy="1143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/>
              <a:t>Major: All Engineering Majors</a:t>
            </a:r>
          </a:p>
          <a:p>
            <a:pPr>
              <a:lnSpc>
                <a:spcPct val="80000"/>
              </a:lnSpc>
            </a:pPr>
            <a:endParaRPr lang="en-US" altLang="en-US" sz="2400"/>
          </a:p>
          <a:p>
            <a:pPr>
              <a:lnSpc>
                <a:spcPct val="80000"/>
              </a:lnSpc>
            </a:pPr>
            <a:r>
              <a:rPr lang="en-US" altLang="en-US" sz="2400"/>
              <a:t>Authors: Autar Kaw, Jai Paul</a:t>
            </a:r>
          </a:p>
          <a:p>
            <a:pPr>
              <a:lnSpc>
                <a:spcPct val="80000"/>
              </a:lnSpc>
            </a:pPr>
            <a:endParaRPr lang="en-US" altLang="en-US" sz="2400"/>
          </a:p>
          <a:p>
            <a:pPr eaLnBrk="1" hangingPunct="1">
              <a:lnSpc>
                <a:spcPct val="80000"/>
              </a:lnSpc>
            </a:pPr>
            <a:r>
              <a:rPr lang="en-US" altLang="en-US" sz="2800">
                <a:solidFill>
                  <a:srgbClr val="808080"/>
                </a:solidFill>
                <a:hlinkClick r:id="rId4"/>
              </a:rPr>
              <a:t>http://numericalmethods.eng.usf.edu</a:t>
            </a:r>
            <a:endParaRPr lang="en-US" altLang="en-US" sz="2800">
              <a:solidFill>
                <a:srgbClr val="80808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1800"/>
              <a:t>Transforming Numerical Methods Education for STEM Undergraduates</a:t>
            </a:r>
          </a:p>
          <a:p>
            <a:pPr>
              <a:lnSpc>
                <a:spcPct val="80000"/>
              </a:lnSpc>
            </a:pPr>
            <a:endParaRPr lang="en-US" altLang="en-US" sz="2400"/>
          </a:p>
          <a:p>
            <a:pPr>
              <a:lnSpc>
                <a:spcPct val="80000"/>
              </a:lnSpc>
            </a:pPr>
            <a:endParaRPr lang="en-US" altLang="en-US" sz="2400"/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FF2F5576-EEB7-4C6D-84C5-DA1216CB0D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838200"/>
            <a:ext cx="8686800" cy="5791200"/>
          </a:xfrm>
        </p:spPr>
        <p:txBody>
          <a:bodyPr/>
          <a:lstStyle/>
          <a:p>
            <a:pPr eaLnBrk="1" hangingPunct="1"/>
            <a:r>
              <a:rPr lang="en-US" altLang="en-US" sz="5400" dirty="0"/>
              <a:t>Spline Method of Interpolation</a:t>
            </a:r>
            <a:br>
              <a:rPr lang="en-US" altLang="en-US" sz="4800" dirty="0"/>
            </a:br>
            <a:br>
              <a:rPr lang="en-US" altLang="en-US" sz="4800" dirty="0"/>
            </a:br>
            <a:r>
              <a:rPr lang="en-US" altLang="en-US" sz="4800" dirty="0"/>
              <a:t>    </a:t>
            </a:r>
            <a:br>
              <a:rPr lang="en-US" altLang="en-US" sz="4800" dirty="0"/>
            </a:br>
            <a:br>
              <a:rPr lang="en-US" altLang="en-US" sz="4800" dirty="0"/>
            </a:br>
            <a:r>
              <a:rPr lang="en-US" altLang="en-US" sz="4000" dirty="0">
                <a:hlinkClick r:id="rId4"/>
              </a:rPr>
              <a:t>http://nm.MathForCollege.com</a:t>
            </a:r>
            <a:r>
              <a:rPr lang="en-US" altLang="en-US" sz="4000" dirty="0"/>
              <a:t> </a:t>
            </a:r>
            <a:br>
              <a:rPr lang="en-US" altLang="en-US" sz="4000" dirty="0"/>
            </a:br>
            <a:br>
              <a:rPr lang="en-US" altLang="en-US" sz="4000" dirty="0"/>
            </a:br>
            <a:endParaRPr lang="en-US" altLang="en-US" sz="4000" dirty="0"/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5">
            <a:extLst>
              <a:ext uri="{FF2B5EF4-FFF2-40B4-BE49-F238E27FC236}">
                <a16:creationId xmlns:a16="http://schemas.microsoft.com/office/drawing/2014/main" id="{8484071E-4597-48FD-A74E-082DD929C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5133975" y="6338888"/>
            <a:ext cx="3810000" cy="228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23555" name="Slide Number Placeholder 6">
            <a:extLst>
              <a:ext uri="{FF2B5EF4-FFF2-40B4-BE49-F238E27FC236}">
                <a16:creationId xmlns:a16="http://schemas.microsoft.com/office/drawing/2014/main" id="{1D3F8248-2B8B-42F2-9F67-91401ABF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314E11E-5AC7-48DA-B132-288B8AB1343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/>
          </a:p>
        </p:txBody>
      </p:sp>
      <p:sp>
        <p:nvSpPr>
          <p:cNvPr id="23556" name="Rectangle 1026">
            <a:extLst>
              <a:ext uri="{FF2B5EF4-FFF2-40B4-BE49-F238E27FC236}">
                <a16:creationId xmlns:a16="http://schemas.microsoft.com/office/drawing/2014/main" id="{331F31D3-D8A2-4836-BB09-1174690C99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/>
              <a:t>Why Splines 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557" name="Object 1126">
                <a:extLst>
                  <a:ext uri="{FF2B5EF4-FFF2-40B4-BE49-F238E27FC236}">
                    <a16:creationId xmlns:a16="http://schemas.microsoft.com/office/drawing/2014/main" id="{9DF92BD9-B3DB-4519-A16A-59D873886E8B}"/>
                  </a:ext>
                </a:extLst>
              </p:cNvPr>
              <p:cNvSpPr txBox="1"/>
              <p:nvPr/>
            </p:nvSpPr>
            <p:spPr bwMode="auto">
              <a:xfrm>
                <a:off x="2819400" y="1752600"/>
                <a:ext cx="2209800" cy="8524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1+25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557" name="Object 1126">
                <a:extLst>
                  <a:ext uri="{FF2B5EF4-FFF2-40B4-BE49-F238E27FC236}">
                    <a16:creationId xmlns:a16="http://schemas.microsoft.com/office/drawing/2014/main" id="{9DF92BD9-B3DB-4519-A16A-59D873886E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19400" y="1752600"/>
                <a:ext cx="2209800" cy="8524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558" name="Picture 1128">
            <a:extLst>
              <a:ext uri="{FF2B5EF4-FFF2-40B4-BE49-F238E27FC236}">
                <a16:creationId xmlns:a16="http://schemas.microsoft.com/office/drawing/2014/main" id="{0877AFAC-88C4-4596-8BA4-A1464201C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43200"/>
            <a:ext cx="8077200" cy="370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4">
            <a:extLst>
              <a:ext uri="{FF2B5EF4-FFF2-40B4-BE49-F238E27FC236}">
                <a16:creationId xmlns:a16="http://schemas.microsoft.com/office/drawing/2014/main" id="{C8AF83F7-0923-4D7E-B243-ACB52376D5D0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25603" name="Slide Number Placeholder 5">
            <a:extLst>
              <a:ext uri="{FF2B5EF4-FFF2-40B4-BE49-F238E27FC236}">
                <a16:creationId xmlns:a16="http://schemas.microsoft.com/office/drawing/2014/main" id="{E7295793-822A-4753-AC94-F5D6156FC5A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6CEE255-BD6B-4D54-957A-A7259961F6BF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/>
          </a:p>
        </p:txBody>
      </p:sp>
      <p:sp>
        <p:nvSpPr>
          <p:cNvPr id="25604" name="Rectangle 2">
            <a:extLst>
              <a:ext uri="{FF2B5EF4-FFF2-40B4-BE49-F238E27FC236}">
                <a16:creationId xmlns:a16="http://schemas.microsoft.com/office/drawing/2014/main" id="{98ACB960-8D3B-4AE6-8B14-2427579C6C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/>
              <a:t>Why Splines ?</a:t>
            </a:r>
          </a:p>
        </p:txBody>
      </p:sp>
      <p:sp>
        <p:nvSpPr>
          <p:cNvPr id="25605" name="Rectangle 8">
            <a:extLst>
              <a:ext uri="{FF2B5EF4-FFF2-40B4-BE49-F238E27FC236}">
                <a16:creationId xmlns:a16="http://schemas.microsoft.com/office/drawing/2014/main" id="{6E473081-2817-4E12-85D8-9A5AB4E16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6172200"/>
            <a:ext cx="67008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Figure : Higher order polynomial interpolation is a bad idea</a:t>
            </a:r>
          </a:p>
        </p:txBody>
      </p:sp>
      <p:pic>
        <p:nvPicPr>
          <p:cNvPr id="25606" name="Picture 44">
            <a:extLst>
              <a:ext uri="{FF2B5EF4-FFF2-40B4-BE49-F238E27FC236}">
                <a16:creationId xmlns:a16="http://schemas.microsoft.com/office/drawing/2014/main" id="{DEEDEE73-00E4-491F-A5B1-C6B7AE4BD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889125"/>
            <a:ext cx="6705600" cy="405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oter Placeholder 4">
            <a:extLst>
              <a:ext uri="{FF2B5EF4-FFF2-40B4-BE49-F238E27FC236}">
                <a16:creationId xmlns:a16="http://schemas.microsoft.com/office/drawing/2014/main" id="{8A9255A1-3608-4B4A-A52D-F13FBFC628BE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27651" name="Slide Number Placeholder 5">
            <a:extLst>
              <a:ext uri="{FF2B5EF4-FFF2-40B4-BE49-F238E27FC236}">
                <a16:creationId xmlns:a16="http://schemas.microsoft.com/office/drawing/2014/main" id="{6C3B566F-0F7B-4D32-82FE-3675AB0EB62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F3F68DF-DC3E-43FB-A010-CFA015198C57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/>
          </a:p>
        </p:txBody>
      </p:sp>
      <p:sp>
        <p:nvSpPr>
          <p:cNvPr id="27652" name="Rectangle 2">
            <a:extLst>
              <a:ext uri="{FF2B5EF4-FFF2-40B4-BE49-F238E27FC236}">
                <a16:creationId xmlns:a16="http://schemas.microsoft.com/office/drawing/2014/main" id="{BA8228D6-BF0F-4018-B3BE-F1FE04160B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Linear Spline Interpolation</a:t>
            </a:r>
          </a:p>
        </p:txBody>
      </p:sp>
      <p:pic>
        <p:nvPicPr>
          <p:cNvPr id="27653" name="Picture 5" descr="fig2spl">
            <a:extLst>
              <a:ext uri="{FF2B5EF4-FFF2-40B4-BE49-F238E27FC236}">
                <a16:creationId xmlns:a16="http://schemas.microsoft.com/office/drawing/2014/main" id="{435A42F0-5F62-4FD3-8F07-0B44E3407C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657600"/>
            <a:ext cx="5334000" cy="293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Picture 6">
            <a:extLst>
              <a:ext uri="{FF2B5EF4-FFF2-40B4-BE49-F238E27FC236}">
                <a16:creationId xmlns:a16="http://schemas.microsoft.com/office/drawing/2014/main" id="{BFDEEABE-4009-4508-A7D9-56FF06A628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057400"/>
            <a:ext cx="8534400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oter Placeholder 4">
            <a:extLst>
              <a:ext uri="{FF2B5EF4-FFF2-40B4-BE49-F238E27FC236}">
                <a16:creationId xmlns:a16="http://schemas.microsoft.com/office/drawing/2014/main" id="{07664163-26B5-4C38-983E-23843C7E1C6A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29699" name="Slide Number Placeholder 5">
            <a:extLst>
              <a:ext uri="{FF2B5EF4-FFF2-40B4-BE49-F238E27FC236}">
                <a16:creationId xmlns:a16="http://schemas.microsoft.com/office/drawing/2014/main" id="{4FDF08AB-4DD2-4440-A3D1-9221F0E029F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0B64F9D-47FF-417B-A9B6-89B8B8FA82B5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/>
          </a:p>
        </p:txBody>
      </p:sp>
      <p:sp>
        <p:nvSpPr>
          <p:cNvPr id="29700" name="Rectangle 1026">
            <a:extLst>
              <a:ext uri="{FF2B5EF4-FFF2-40B4-BE49-F238E27FC236}">
                <a16:creationId xmlns:a16="http://schemas.microsoft.com/office/drawing/2014/main" id="{A561AE75-A7B3-4E2C-85B0-EA46C24DED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r>
              <a:rPr lang="en-US" altLang="en-US"/>
              <a:t>Linear Spline Interpolation (contd)</a:t>
            </a:r>
          </a:p>
        </p:txBody>
      </p:sp>
      <p:pic>
        <p:nvPicPr>
          <p:cNvPr id="29701" name="Picture 1030">
            <a:extLst>
              <a:ext uri="{FF2B5EF4-FFF2-40B4-BE49-F238E27FC236}">
                <a16:creationId xmlns:a16="http://schemas.microsoft.com/office/drawing/2014/main" id="{9A1BD380-6B3D-4E9E-8A91-425420788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81200"/>
            <a:ext cx="7010400" cy="461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110" descr="mws_gen_inp_txt_direct_Fig2">
            <a:extLst>
              <a:ext uri="{FF2B5EF4-FFF2-40B4-BE49-F238E27FC236}">
                <a16:creationId xmlns:a16="http://schemas.microsoft.com/office/drawing/2014/main" id="{CA085232-D336-4A6E-98C0-C65C147786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124200"/>
            <a:ext cx="3962400" cy="296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Footer Placeholder 5">
            <a:extLst>
              <a:ext uri="{FF2B5EF4-FFF2-40B4-BE49-F238E27FC236}">
                <a16:creationId xmlns:a16="http://schemas.microsoft.com/office/drawing/2014/main" id="{064A70C8-770A-4C8B-97A6-4D9BB097368D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31748" name="Slide Number Placeholder 6">
            <a:extLst>
              <a:ext uri="{FF2B5EF4-FFF2-40B4-BE49-F238E27FC236}">
                <a16:creationId xmlns:a16="http://schemas.microsoft.com/office/drawing/2014/main" id="{124B9707-6062-4956-A571-94815B86CCD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3707114-A94D-4799-A83C-1D96132FA2B2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/>
          </a:p>
        </p:txBody>
      </p:sp>
      <p:sp>
        <p:nvSpPr>
          <p:cNvPr id="31749" name="Rectangle 2">
            <a:extLst>
              <a:ext uri="{FF2B5EF4-FFF2-40B4-BE49-F238E27FC236}">
                <a16:creationId xmlns:a16="http://schemas.microsoft.com/office/drawing/2014/main" id="{8CB2FA09-280E-4285-AC2D-E1E6170651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</a:t>
            </a:r>
          </a:p>
        </p:txBody>
      </p:sp>
      <p:sp>
        <p:nvSpPr>
          <p:cNvPr id="31750" name="Rectangle 4">
            <a:extLst>
              <a:ext uri="{FF2B5EF4-FFF2-40B4-BE49-F238E27FC236}">
                <a16:creationId xmlns:a16="http://schemas.microsoft.com/office/drawing/2014/main" id="{15208415-0301-4A20-BE04-51A639B86D0A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136525" y="1063625"/>
            <a:ext cx="8153400" cy="14478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2800"/>
              <a:t>   The upward velocity of a rocket is given as a function of time in Table 1. Find the velocity at t=16 seconds using linear splines.</a:t>
            </a:r>
            <a:endParaRPr lang="en-US" altLang="en-US" sz="2800" b="1"/>
          </a:p>
          <a:p>
            <a:pPr>
              <a:buFont typeface="Wingdings" panose="05000000000000000000" pitchFamily="2" charset="2"/>
              <a:buNone/>
            </a:pPr>
            <a:endParaRPr lang="en-US" altLang="en-US" sz="2400"/>
          </a:p>
          <a:p>
            <a:pPr>
              <a:buFont typeface="Wingdings" panose="05000000000000000000" pitchFamily="2" charset="2"/>
              <a:buNone/>
            </a:pPr>
            <a:endParaRPr lang="en-US" altLang="en-US" sz="240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400"/>
          </a:p>
        </p:txBody>
      </p:sp>
      <p:sp>
        <p:nvSpPr>
          <p:cNvPr id="31751" name="Rectangle 7">
            <a:extLst>
              <a:ext uri="{FF2B5EF4-FFF2-40B4-BE49-F238E27FC236}">
                <a16:creationId xmlns:a16="http://schemas.microsoft.com/office/drawing/2014/main" id="{D41DF13A-1E74-42F0-986E-7C691B96FB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52" name="Rectangle 16">
            <a:extLst>
              <a:ext uri="{FF2B5EF4-FFF2-40B4-BE49-F238E27FC236}">
                <a16:creationId xmlns:a16="http://schemas.microsoft.com/office/drawing/2014/main" id="{6B3283E2-3CDE-4782-8FE7-CD8435089E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53" name="Rectangle 20">
            <a:extLst>
              <a:ext uri="{FF2B5EF4-FFF2-40B4-BE49-F238E27FC236}">
                <a16:creationId xmlns:a16="http://schemas.microsoft.com/office/drawing/2014/main" id="{40C261E2-6742-4925-8715-D90FF4FDE5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2100263"/>
            <a:ext cx="6096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54" name="Rectangle 101">
            <a:extLst>
              <a:ext uri="{FF2B5EF4-FFF2-40B4-BE49-F238E27FC236}">
                <a16:creationId xmlns:a16="http://schemas.microsoft.com/office/drawing/2014/main" id="{28953016-6196-4468-BFED-23331A8FE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463" y="3276600"/>
            <a:ext cx="22098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Table Velocity as 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function of time</a:t>
            </a:r>
          </a:p>
        </p:txBody>
      </p:sp>
      <p:sp>
        <p:nvSpPr>
          <p:cNvPr id="31755" name="Rectangle 102">
            <a:extLst>
              <a:ext uri="{FF2B5EF4-FFF2-40B4-BE49-F238E27FC236}">
                <a16:creationId xmlns:a16="http://schemas.microsoft.com/office/drawing/2014/main" id="{4B77C886-98A9-45A2-8C61-DA22E0C732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8913" y="6059488"/>
            <a:ext cx="32083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Figure. Velocity vs. time data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for the rocket example</a:t>
            </a:r>
          </a:p>
        </p:txBody>
      </p:sp>
      <p:pic>
        <p:nvPicPr>
          <p:cNvPr id="31756" name="Picture 103" descr="picture of rocket">
            <a:extLst>
              <a:ext uri="{FF2B5EF4-FFF2-40B4-BE49-F238E27FC236}">
                <a16:creationId xmlns:a16="http://schemas.microsoft.com/office/drawing/2014/main" id="{0166139C-D8F6-4240-A7CD-AD817091D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25" y="3276600"/>
            <a:ext cx="2416175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6E87EDEE-37F0-43BD-9D07-04EE27AF3BFC}"/>
              </a:ext>
            </a:extLst>
          </p:cNvPr>
          <p:cNvGraphicFramePr>
            <a:graphicFrameLocks noGrp="1"/>
          </p:cNvGraphicFramePr>
          <p:nvPr/>
        </p:nvGraphicFramePr>
        <p:xfrm>
          <a:off x="220663" y="3962400"/>
          <a:ext cx="2141537" cy="2133600"/>
        </p:xfrm>
        <a:graphic>
          <a:graphicData uri="http://schemas.openxmlformats.org/drawingml/2006/table">
            <a:tbl>
              <a:tblPr/>
              <a:tblGrid>
                <a:gridCol w="8383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32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 (s)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 (m/s)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227.04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362.78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517.35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22.5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602.97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901.67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1783" name="Object 1029">
                <a:extLst>
                  <a:ext uri="{FF2B5EF4-FFF2-40B4-BE49-F238E27FC236}">
                    <a16:creationId xmlns:a16="http://schemas.microsoft.com/office/drawing/2014/main" id="{080EA69C-CE25-4036-A6EA-03110D747734}"/>
                  </a:ext>
                </a:extLst>
              </p:cNvPr>
              <p:cNvSpPr txBox="1"/>
              <p:nvPr/>
            </p:nvSpPr>
            <p:spPr bwMode="auto">
              <a:xfrm>
                <a:off x="449263" y="3979863"/>
                <a:ext cx="161925" cy="2873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1783" name="Object 1029">
                <a:extLst>
                  <a:ext uri="{FF2B5EF4-FFF2-40B4-BE49-F238E27FC236}">
                    <a16:creationId xmlns:a16="http://schemas.microsoft.com/office/drawing/2014/main" id="{080EA69C-CE25-4036-A6EA-03110D7477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9263" y="3979863"/>
                <a:ext cx="161925" cy="287337"/>
              </a:xfrm>
              <a:prstGeom prst="rect">
                <a:avLst/>
              </a:prstGeom>
              <a:blipFill>
                <a:blip r:embed="rId6"/>
                <a:stretch>
                  <a:fillRect r="-1153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784" name="Object 1028">
                <a:extLst>
                  <a:ext uri="{FF2B5EF4-FFF2-40B4-BE49-F238E27FC236}">
                    <a16:creationId xmlns:a16="http://schemas.microsoft.com/office/drawing/2014/main" id="{DBBFC2F8-0045-40F9-BAF7-E6A11CDCD9EF}"/>
                  </a:ext>
                </a:extLst>
              </p:cNvPr>
              <p:cNvSpPr txBox="1"/>
              <p:nvPr/>
            </p:nvSpPr>
            <p:spPr bwMode="auto">
              <a:xfrm>
                <a:off x="1262063" y="3962400"/>
                <a:ext cx="4064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1784" name="Object 1028">
                <a:extLst>
                  <a:ext uri="{FF2B5EF4-FFF2-40B4-BE49-F238E27FC236}">
                    <a16:creationId xmlns:a16="http://schemas.microsoft.com/office/drawing/2014/main" id="{DBBFC2F8-0045-40F9-BAF7-E6A11CDCD9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62063" y="3962400"/>
                <a:ext cx="406400" cy="304800"/>
              </a:xfrm>
              <a:prstGeom prst="rect">
                <a:avLst/>
              </a:prstGeom>
              <a:blipFill>
                <a:blip r:embed="rId7"/>
                <a:stretch>
                  <a:fillRect r="-22388" b="-1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4">
            <a:extLst>
              <a:ext uri="{FF2B5EF4-FFF2-40B4-BE49-F238E27FC236}">
                <a16:creationId xmlns:a16="http://schemas.microsoft.com/office/drawing/2014/main" id="{30402EFD-DF90-4C1E-9CAE-AD3A01BF6982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33795" name="Slide Number Placeholder 5">
            <a:extLst>
              <a:ext uri="{FF2B5EF4-FFF2-40B4-BE49-F238E27FC236}">
                <a16:creationId xmlns:a16="http://schemas.microsoft.com/office/drawing/2014/main" id="{67FAC0CB-9917-492B-BF1E-354B371D051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26ACCDC-E7F4-4340-87C0-18E40397C86F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/>
          </a:p>
        </p:txBody>
      </p:sp>
      <p:sp>
        <p:nvSpPr>
          <p:cNvPr id="33796" name="Rectangle 2">
            <a:extLst>
              <a:ext uri="{FF2B5EF4-FFF2-40B4-BE49-F238E27FC236}">
                <a16:creationId xmlns:a16="http://schemas.microsoft.com/office/drawing/2014/main" id="{176CE746-AF49-4755-909C-E171AD445C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Linear Spline Interpolation</a:t>
            </a:r>
          </a:p>
        </p:txBody>
      </p:sp>
      <p:sp>
        <p:nvSpPr>
          <p:cNvPr id="33797" name="Rectangle 11">
            <a:extLst>
              <a:ext uri="{FF2B5EF4-FFF2-40B4-BE49-F238E27FC236}">
                <a16:creationId xmlns:a16="http://schemas.microsoft.com/office/drawing/2014/main" id="{5947129B-8292-40F9-AE98-DBC6646A5A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798" name="Rectangle 35">
            <a:extLst>
              <a:ext uri="{FF2B5EF4-FFF2-40B4-BE49-F238E27FC236}">
                <a16:creationId xmlns:a16="http://schemas.microsoft.com/office/drawing/2014/main" id="{C5C31A5B-894C-4A18-8178-82E64988A6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799" name="Rectangle 37">
            <a:extLst>
              <a:ext uri="{FF2B5EF4-FFF2-40B4-BE49-F238E27FC236}">
                <a16:creationId xmlns:a16="http://schemas.microsoft.com/office/drawing/2014/main" id="{4C89EA69-153C-4BCB-B30B-3CF7EC285B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aphicFrame>
        <p:nvGraphicFramePr>
          <p:cNvPr id="33800" name="Object 38">
            <a:extLst>
              <a:ext uri="{FF2B5EF4-FFF2-40B4-BE49-F238E27FC236}">
                <a16:creationId xmlns:a16="http://schemas.microsoft.com/office/drawing/2014/main" id="{73E59CF3-40EC-4D18-8986-2961C8B54A75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3962400" y="2209800"/>
          <a:ext cx="5181600" cy="343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thcad" r:id="rId4" imgW="5229225" imgH="3467100" progId="Mathcad">
                  <p:embed/>
                </p:oleObj>
              </mc:Choice>
              <mc:Fallback>
                <p:oleObj name="Mathcad" r:id="rId4" imgW="5229225" imgH="3467100" progId="Mathcad">
                  <p:embed/>
                  <p:pic>
                    <p:nvPicPr>
                      <p:cNvPr id="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2209800"/>
                        <a:ext cx="5181600" cy="3435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1" name="Rectangle 41">
            <a:extLst>
              <a:ext uri="{FF2B5EF4-FFF2-40B4-BE49-F238E27FC236}">
                <a16:creationId xmlns:a16="http://schemas.microsoft.com/office/drawing/2014/main" id="{764FBEBD-4770-4818-A8A4-8683625964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802" name="Rectangle 44">
            <a:extLst>
              <a:ext uri="{FF2B5EF4-FFF2-40B4-BE49-F238E27FC236}">
                <a16:creationId xmlns:a16="http://schemas.microsoft.com/office/drawing/2014/main" id="{B94A2314-5251-4B81-9C15-5519D0AB27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638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803" name="Rectangle 45">
            <a:extLst>
              <a:ext uri="{FF2B5EF4-FFF2-40B4-BE49-F238E27FC236}">
                <a16:creationId xmlns:a16="http://schemas.microsoft.com/office/drawing/2014/main" id="{4974E76E-4F55-4298-A187-C9F4115D9C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92475"/>
            <a:ext cx="1098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33804" name="Rectangle 49">
            <a:extLst>
              <a:ext uri="{FF2B5EF4-FFF2-40B4-BE49-F238E27FC236}">
                <a16:creationId xmlns:a16="http://schemas.microsoft.com/office/drawing/2014/main" id="{204FCAE4-D858-4F0F-AE61-0ED43CDF88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7238" y="3387725"/>
            <a:ext cx="1098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33805" name="Rectangle 54">
            <a:extLst>
              <a:ext uri="{FF2B5EF4-FFF2-40B4-BE49-F238E27FC236}">
                <a16:creationId xmlns:a16="http://schemas.microsoft.com/office/drawing/2014/main" id="{A2032790-7458-4D4E-9093-40A048F2D6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448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806" name="Rectangle 55">
            <a:extLst>
              <a:ext uri="{FF2B5EF4-FFF2-40B4-BE49-F238E27FC236}">
                <a16:creationId xmlns:a16="http://schemas.microsoft.com/office/drawing/2014/main" id="{1076C478-D397-4745-95BD-125D983BD2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63875"/>
            <a:ext cx="5651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33807" name="Rectangle 56">
            <a:extLst>
              <a:ext uri="{FF2B5EF4-FFF2-40B4-BE49-F238E27FC236}">
                <a16:creationId xmlns:a16="http://schemas.microsoft.com/office/drawing/2014/main" id="{DE52B6BE-6ACD-45D4-9F7F-CA1A036B7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557588"/>
            <a:ext cx="13271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	     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33808" name="Picture 37">
            <a:extLst>
              <a:ext uri="{FF2B5EF4-FFF2-40B4-BE49-F238E27FC236}">
                <a16:creationId xmlns:a16="http://schemas.microsoft.com/office/drawing/2014/main" id="{F0DEDD2E-CF5B-4ADE-889F-D032B8C3CA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33600"/>
            <a:ext cx="8001000" cy="412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ooter Placeholder 2">
            <a:extLst>
              <a:ext uri="{FF2B5EF4-FFF2-40B4-BE49-F238E27FC236}">
                <a16:creationId xmlns:a16="http://schemas.microsoft.com/office/drawing/2014/main" id="{7E2E10D9-F3BD-4B14-B0C1-5DD520C5ABC9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35843" name="Slide Number Placeholder 3">
            <a:extLst>
              <a:ext uri="{FF2B5EF4-FFF2-40B4-BE49-F238E27FC236}">
                <a16:creationId xmlns:a16="http://schemas.microsoft.com/office/drawing/2014/main" id="{636B9C21-E49E-4525-861F-830B6F65AC9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3CC9FCD-E520-4983-AE11-6C494FFC60E5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/>
          </a:p>
        </p:txBody>
      </p:sp>
      <p:sp>
        <p:nvSpPr>
          <p:cNvPr id="35844" name="Rectangle 1055">
            <a:extLst>
              <a:ext uri="{FF2B5EF4-FFF2-40B4-BE49-F238E27FC236}">
                <a16:creationId xmlns:a16="http://schemas.microsoft.com/office/drawing/2014/main" id="{6E7730AA-C771-480B-ADC1-5E9F5ADBC58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/>
              <a:t>Quadratic Spline Interpolation</a:t>
            </a:r>
          </a:p>
        </p:txBody>
      </p:sp>
      <p:pic>
        <p:nvPicPr>
          <p:cNvPr id="35845" name="Picture 1059">
            <a:extLst>
              <a:ext uri="{FF2B5EF4-FFF2-40B4-BE49-F238E27FC236}">
                <a16:creationId xmlns:a16="http://schemas.microsoft.com/office/drawing/2014/main" id="{5581B13C-2E5E-465F-A679-48D7F19588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133600"/>
            <a:ext cx="8610600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Picture 1062">
            <a:extLst>
              <a:ext uri="{FF2B5EF4-FFF2-40B4-BE49-F238E27FC236}">
                <a16:creationId xmlns:a16="http://schemas.microsoft.com/office/drawing/2014/main" id="{661AF4E7-F7A1-457B-A2D8-76CEEAFBEB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721349"/>
            <a:ext cx="9677400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7" name="Picture 1063">
            <a:extLst>
              <a:ext uri="{FF2B5EF4-FFF2-40B4-BE49-F238E27FC236}">
                <a16:creationId xmlns:a16="http://schemas.microsoft.com/office/drawing/2014/main" id="{79D69C88-7B1F-4FE3-87D1-7421CCC402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438400"/>
            <a:ext cx="4114800" cy="292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ooter Placeholder 4">
            <a:extLst>
              <a:ext uri="{FF2B5EF4-FFF2-40B4-BE49-F238E27FC236}">
                <a16:creationId xmlns:a16="http://schemas.microsoft.com/office/drawing/2014/main" id="{9348DCC9-C5C9-4E97-97F2-308CB1BF64E9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37891" name="Slide Number Placeholder 5">
            <a:extLst>
              <a:ext uri="{FF2B5EF4-FFF2-40B4-BE49-F238E27FC236}">
                <a16:creationId xmlns:a16="http://schemas.microsoft.com/office/drawing/2014/main" id="{0582081B-5EB9-4908-8A86-03EE865A5F8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15E2BE9-AECC-4054-B297-8CC05C9EDDAD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/>
          </a:p>
        </p:txBody>
      </p:sp>
      <p:sp>
        <p:nvSpPr>
          <p:cNvPr id="37892" name="Rectangle 2">
            <a:extLst>
              <a:ext uri="{FF2B5EF4-FFF2-40B4-BE49-F238E27FC236}">
                <a16:creationId xmlns:a16="http://schemas.microsoft.com/office/drawing/2014/main" id="{42CC4513-F3A6-47FE-BC4C-C911A90FAF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1211263"/>
          </a:xfrm>
        </p:spPr>
        <p:txBody>
          <a:bodyPr/>
          <a:lstStyle/>
          <a:p>
            <a:r>
              <a:rPr lang="en-US" altLang="en-US"/>
              <a:t>Quadratic Spline Interpolation (contd)</a:t>
            </a:r>
          </a:p>
        </p:txBody>
      </p:sp>
      <p:pic>
        <p:nvPicPr>
          <p:cNvPr id="37893" name="Picture 19">
            <a:extLst>
              <a:ext uri="{FF2B5EF4-FFF2-40B4-BE49-F238E27FC236}">
                <a16:creationId xmlns:a16="http://schemas.microsoft.com/office/drawing/2014/main" id="{D3395235-4AA7-43E1-ABA6-0E10EF5033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981200"/>
            <a:ext cx="7848600" cy="465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4" name="Picture 20">
            <a:extLst>
              <a:ext uri="{FF2B5EF4-FFF2-40B4-BE49-F238E27FC236}">
                <a16:creationId xmlns:a16="http://schemas.microsoft.com/office/drawing/2014/main" id="{22DF5899-414B-45AA-91E4-0B788A15A7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438400"/>
            <a:ext cx="4114800" cy="292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oter Placeholder 4">
            <a:extLst>
              <a:ext uri="{FF2B5EF4-FFF2-40B4-BE49-F238E27FC236}">
                <a16:creationId xmlns:a16="http://schemas.microsoft.com/office/drawing/2014/main" id="{0F5AD278-4381-4284-91A0-792DC2ACF1F3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39939" name="Slide Number Placeholder 5">
            <a:extLst>
              <a:ext uri="{FF2B5EF4-FFF2-40B4-BE49-F238E27FC236}">
                <a16:creationId xmlns:a16="http://schemas.microsoft.com/office/drawing/2014/main" id="{F4299F02-F5B5-4008-AC47-C0B11F1F578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E3FB150-F5E9-4656-935E-678E132BBC17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/>
          </a:p>
        </p:txBody>
      </p:sp>
      <p:sp>
        <p:nvSpPr>
          <p:cNvPr id="39940" name="Rectangle 2">
            <a:extLst>
              <a:ext uri="{FF2B5EF4-FFF2-40B4-BE49-F238E27FC236}">
                <a16:creationId xmlns:a16="http://schemas.microsoft.com/office/drawing/2014/main" id="{F52D084C-8F1F-4272-B3E6-FAE0CE6922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Quadratic Spline Interpolation  (contd)</a:t>
            </a:r>
          </a:p>
        </p:txBody>
      </p:sp>
      <p:pic>
        <p:nvPicPr>
          <p:cNvPr id="39941" name="Picture 6">
            <a:extLst>
              <a:ext uri="{FF2B5EF4-FFF2-40B4-BE49-F238E27FC236}">
                <a16:creationId xmlns:a16="http://schemas.microsoft.com/office/drawing/2014/main" id="{1094D5F1-07FF-4272-95E6-FEF37A6E05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14525"/>
            <a:ext cx="8382000" cy="376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7">
            <a:extLst>
              <a:ext uri="{FF2B5EF4-FFF2-40B4-BE49-F238E27FC236}">
                <a16:creationId xmlns:a16="http://schemas.microsoft.com/office/drawing/2014/main" id="{832E93EF-4692-48E0-8F46-5F7419458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048000"/>
            <a:ext cx="4267200" cy="308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ooter Placeholder 4">
            <a:extLst>
              <a:ext uri="{FF2B5EF4-FFF2-40B4-BE49-F238E27FC236}">
                <a16:creationId xmlns:a16="http://schemas.microsoft.com/office/drawing/2014/main" id="{AFC7FD62-1448-4FBA-8563-62681ADC3289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41987" name="Slide Number Placeholder 5">
            <a:extLst>
              <a:ext uri="{FF2B5EF4-FFF2-40B4-BE49-F238E27FC236}">
                <a16:creationId xmlns:a16="http://schemas.microsoft.com/office/drawing/2014/main" id="{391E21F5-6216-43F5-8EDC-28204EC3D48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7482D48-4B7B-4027-8C1A-0566C58A2812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/>
          </a:p>
        </p:txBody>
      </p:sp>
      <p:sp>
        <p:nvSpPr>
          <p:cNvPr id="41988" name="Rectangle 2">
            <a:extLst>
              <a:ext uri="{FF2B5EF4-FFF2-40B4-BE49-F238E27FC236}">
                <a16:creationId xmlns:a16="http://schemas.microsoft.com/office/drawing/2014/main" id="{8AAC8314-8A9F-4138-BE2D-248717AC13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Quadratic Spline Interpolation  (contd)</a:t>
            </a:r>
          </a:p>
        </p:txBody>
      </p:sp>
      <p:pic>
        <p:nvPicPr>
          <p:cNvPr id="41989" name="Picture 6">
            <a:extLst>
              <a:ext uri="{FF2B5EF4-FFF2-40B4-BE49-F238E27FC236}">
                <a16:creationId xmlns:a16="http://schemas.microsoft.com/office/drawing/2014/main" id="{681062E0-705E-4EA3-AB25-8D3DF53D9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981200"/>
            <a:ext cx="4419600" cy="319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0" name="Picture 7">
            <a:extLst>
              <a:ext uri="{FF2B5EF4-FFF2-40B4-BE49-F238E27FC236}">
                <a16:creationId xmlns:a16="http://schemas.microsoft.com/office/drawing/2014/main" id="{72145E53-02C3-4167-8B24-FA7FDC7A5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057400"/>
            <a:ext cx="7924800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ooter Placeholder 4">
            <a:extLst>
              <a:ext uri="{FF2B5EF4-FFF2-40B4-BE49-F238E27FC236}">
                <a16:creationId xmlns:a16="http://schemas.microsoft.com/office/drawing/2014/main" id="{C187EEE8-F94F-4710-91D8-53E217DB530E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44035" name="Slide Number Placeholder 5">
            <a:extLst>
              <a:ext uri="{FF2B5EF4-FFF2-40B4-BE49-F238E27FC236}">
                <a16:creationId xmlns:a16="http://schemas.microsoft.com/office/drawing/2014/main" id="{8EA35DDA-85E2-4E8C-A71C-4D1DDF8A51E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F19BAFF-2893-4F1B-9441-A205C558CC10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/>
          </a:p>
        </p:txBody>
      </p:sp>
      <p:sp>
        <p:nvSpPr>
          <p:cNvPr id="44036" name="Rectangle 2">
            <a:extLst>
              <a:ext uri="{FF2B5EF4-FFF2-40B4-BE49-F238E27FC236}">
                <a16:creationId xmlns:a16="http://schemas.microsoft.com/office/drawing/2014/main" id="{5581564E-271E-4228-ACC8-144CA247E3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Quadratic Spline Interpolation  (contd)</a:t>
            </a:r>
          </a:p>
        </p:txBody>
      </p:sp>
      <p:pic>
        <p:nvPicPr>
          <p:cNvPr id="44037" name="Picture 4">
            <a:extLst>
              <a:ext uri="{FF2B5EF4-FFF2-40B4-BE49-F238E27FC236}">
                <a16:creationId xmlns:a16="http://schemas.microsoft.com/office/drawing/2014/main" id="{787B29AA-0703-4A2B-9F71-61C2878015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971800"/>
            <a:ext cx="4114800" cy="292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8" name="Picture 10">
            <a:extLst>
              <a:ext uri="{FF2B5EF4-FFF2-40B4-BE49-F238E27FC236}">
                <a16:creationId xmlns:a16="http://schemas.microsoft.com/office/drawing/2014/main" id="{2911B37C-7CD8-4B33-A781-E8713A9D1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057400"/>
            <a:ext cx="9829800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9" name="Picture 12">
            <a:extLst>
              <a:ext uri="{FF2B5EF4-FFF2-40B4-BE49-F238E27FC236}">
                <a16:creationId xmlns:a16="http://schemas.microsoft.com/office/drawing/2014/main" id="{5BE1CFB9-F6CD-4E62-9137-7814AAE887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3087688"/>
            <a:ext cx="9296400" cy="275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5CD58E9B-635D-4158-8D67-48FE6EB75C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93038" cy="838200"/>
          </a:xfrm>
        </p:spPr>
        <p:txBody>
          <a:bodyPr/>
          <a:lstStyle/>
          <a:p>
            <a:pPr eaLnBrk="1" hangingPunct="1"/>
            <a:r>
              <a:rPr lang="en-US" altLang="en-US"/>
              <a:t>Quadratic Spline Example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6AA2EBE0-E80D-4AC1-8FD2-C59FC5668616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228600" y="1143000"/>
            <a:ext cx="5334000" cy="37338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400"/>
              <a:t>The upward velocity of a rocket is given as a function of time. Using quadratic splines</a:t>
            </a:r>
          </a:p>
          <a:p>
            <a:pPr marL="0" indent="0" eaLnBrk="1" hangingPunct="1">
              <a:lnSpc>
                <a:spcPct val="80000"/>
              </a:lnSpc>
              <a:buFontTx/>
              <a:buAutoNum type="alphaLcParenR"/>
            </a:pPr>
            <a:r>
              <a:rPr lang="en-US" altLang="en-US" sz="2400"/>
              <a:t> Find the velocity at t=16 seconds</a:t>
            </a:r>
          </a:p>
          <a:p>
            <a:pPr marL="0" indent="0" eaLnBrk="1" hangingPunct="1">
              <a:lnSpc>
                <a:spcPct val="80000"/>
              </a:lnSpc>
              <a:buFontTx/>
              <a:buAutoNum type="alphaLcParenR"/>
            </a:pPr>
            <a:r>
              <a:rPr lang="en-US" altLang="en-US" sz="2400"/>
              <a:t> Find the acceleration at t=16 seconds</a:t>
            </a:r>
          </a:p>
          <a:p>
            <a:pPr marL="0" indent="0" eaLnBrk="1" hangingPunct="1">
              <a:lnSpc>
                <a:spcPct val="80000"/>
              </a:lnSpc>
              <a:buFontTx/>
              <a:buAutoNum type="alphaLcParenR"/>
            </a:pPr>
            <a:r>
              <a:rPr lang="en-US" altLang="en-US" sz="2400"/>
              <a:t> Find the distance covered between t=11 and t=16 seconds</a:t>
            </a:r>
          </a:p>
        </p:txBody>
      </p:sp>
      <p:sp>
        <p:nvSpPr>
          <p:cNvPr id="46084" name="Rectangle 5">
            <a:extLst>
              <a:ext uri="{FF2B5EF4-FFF2-40B4-BE49-F238E27FC236}">
                <a16:creationId xmlns:a16="http://schemas.microsoft.com/office/drawing/2014/main" id="{A1DCFB1E-6EAF-4142-96CE-EFDD3F9CE9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46085" name="Rectangle 6">
            <a:extLst>
              <a:ext uri="{FF2B5EF4-FFF2-40B4-BE49-F238E27FC236}">
                <a16:creationId xmlns:a16="http://schemas.microsoft.com/office/drawing/2014/main" id="{B889AF26-E744-419F-8622-BF0F9DBD3C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2100263"/>
            <a:ext cx="6096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3111" name="Group 39">
            <a:extLst>
              <a:ext uri="{FF2B5EF4-FFF2-40B4-BE49-F238E27FC236}">
                <a16:creationId xmlns:a16="http://schemas.microsoft.com/office/drawing/2014/main" id="{851B7A4C-46DE-4085-A132-43A1FE7DBEAE}"/>
              </a:ext>
            </a:extLst>
          </p:cNvPr>
          <p:cNvGraphicFramePr>
            <a:graphicFrameLocks noGrp="1"/>
          </p:cNvGraphicFramePr>
          <p:nvPr/>
        </p:nvGraphicFramePr>
        <p:xfrm>
          <a:off x="6096000" y="1219200"/>
          <a:ext cx="2362200" cy="3657600"/>
        </p:xfrm>
        <a:graphic>
          <a:graphicData uri="http://schemas.openxmlformats.org/drawingml/2006/table">
            <a:tbl>
              <a:tblPr/>
              <a:tblGrid>
                <a:gridCol w="1181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1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v(t)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m/s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227.04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15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362.78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517.35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22.5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602.97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901.67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6CBD8863-0652-4165-B458-6F964D00F8A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0"/>
            <a:ext cx="7793038" cy="838200"/>
          </a:xfrm>
        </p:spPr>
        <p:txBody>
          <a:bodyPr/>
          <a:lstStyle/>
          <a:p>
            <a:pPr eaLnBrk="1" hangingPunct="1"/>
            <a:r>
              <a:rPr lang="en-US" altLang="en-US"/>
              <a:t>Data and Plot</a:t>
            </a:r>
          </a:p>
        </p:txBody>
      </p:sp>
      <p:sp>
        <p:nvSpPr>
          <p:cNvPr id="48131" name="Rectangle 5">
            <a:extLst>
              <a:ext uri="{FF2B5EF4-FFF2-40B4-BE49-F238E27FC236}">
                <a16:creationId xmlns:a16="http://schemas.microsoft.com/office/drawing/2014/main" id="{8FE8B5A7-5A22-46BB-8271-BC64185AB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48132" name="Rectangle 6">
            <a:extLst>
              <a:ext uri="{FF2B5EF4-FFF2-40B4-BE49-F238E27FC236}">
                <a16:creationId xmlns:a16="http://schemas.microsoft.com/office/drawing/2014/main" id="{3E0F9660-F1AB-4CA1-8268-32FFC44D19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2100263"/>
            <a:ext cx="6096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3111" name="Group 39">
            <a:extLst>
              <a:ext uri="{FF2B5EF4-FFF2-40B4-BE49-F238E27FC236}">
                <a16:creationId xmlns:a16="http://schemas.microsoft.com/office/drawing/2014/main" id="{6714A14C-F659-40F8-904B-1ACF9D641CA2}"/>
              </a:ext>
            </a:extLst>
          </p:cNvPr>
          <p:cNvGraphicFramePr>
            <a:graphicFrameLocks noGrp="1"/>
          </p:cNvGraphicFramePr>
          <p:nvPr/>
        </p:nvGraphicFramePr>
        <p:xfrm>
          <a:off x="1066800" y="1066800"/>
          <a:ext cx="2362200" cy="3657600"/>
        </p:xfrm>
        <a:graphic>
          <a:graphicData uri="http://schemas.openxmlformats.org/drawingml/2006/table">
            <a:tbl>
              <a:tblPr/>
              <a:tblGrid>
                <a:gridCol w="1181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1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v(t)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m/s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227.04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15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362.78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517.35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22.5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602.97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901.67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48157" name="Picture 33">
            <a:extLst>
              <a:ext uri="{FF2B5EF4-FFF2-40B4-BE49-F238E27FC236}">
                <a16:creationId xmlns:a16="http://schemas.microsoft.com/office/drawing/2014/main" id="{DAE0E5B3-0EEF-4210-8DAE-058B4EB9FB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066800"/>
            <a:ext cx="44958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B9F2EE2F-350E-4EEF-B65B-9376F9C820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Solution</a:t>
            </a:r>
          </a:p>
        </p:txBody>
      </p:sp>
      <p:sp>
        <p:nvSpPr>
          <p:cNvPr id="50179" name="Text Box 3">
            <a:extLst>
              <a:ext uri="{FF2B5EF4-FFF2-40B4-BE49-F238E27FC236}">
                <a16:creationId xmlns:a16="http://schemas.microsoft.com/office/drawing/2014/main" id="{10B2F9F1-1142-4DBF-BBAD-EB007A1FCE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6800" y="3009900"/>
            <a:ext cx="180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0180" name="Rectangle 4">
            <a:extLst>
              <a:ext uri="{FF2B5EF4-FFF2-40B4-BE49-F238E27FC236}">
                <a16:creationId xmlns:a16="http://schemas.microsoft.com/office/drawing/2014/main" id="{730B92F1-ADEC-4DB4-A9E5-1EA11C5BA9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353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81" name="Rectangle 5">
            <a:extLst>
              <a:ext uri="{FF2B5EF4-FFF2-40B4-BE49-F238E27FC236}">
                <a16:creationId xmlns:a16="http://schemas.microsoft.com/office/drawing/2014/main" id="{D5435823-8DB8-4D4D-8D03-E2B21C8AA1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0800" y="3468688"/>
            <a:ext cx="1077913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0182" name="Rectangle 6">
            <a:extLst>
              <a:ext uri="{FF2B5EF4-FFF2-40B4-BE49-F238E27FC236}">
                <a16:creationId xmlns:a16="http://schemas.microsoft.com/office/drawing/2014/main" id="{DE0A4408-DEA5-4C02-A617-F8D450C62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70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83" name="Rectangle 10">
            <a:extLst>
              <a:ext uri="{FF2B5EF4-FFF2-40B4-BE49-F238E27FC236}">
                <a16:creationId xmlns:a16="http://schemas.microsoft.com/office/drawing/2014/main" id="{44A16CD1-BA58-4DB8-B67B-500B89EFDC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290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184" name="Object 22">
                <a:extLst>
                  <a:ext uri="{FF2B5EF4-FFF2-40B4-BE49-F238E27FC236}">
                    <a16:creationId xmlns:a16="http://schemas.microsoft.com/office/drawing/2014/main" id="{E18130D2-3C05-4714-84DB-5B08EDE39DD1}"/>
                  </a:ext>
                </a:extLst>
              </p:cNvPr>
              <p:cNvSpPr txBox="1"/>
              <p:nvPr/>
            </p:nvSpPr>
            <p:spPr bwMode="auto">
              <a:xfrm>
                <a:off x="1614487" y="1515270"/>
                <a:ext cx="4608513" cy="831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184" name="Object 22">
                <a:extLst>
                  <a:ext uri="{FF2B5EF4-FFF2-40B4-BE49-F238E27FC236}">
                    <a16:creationId xmlns:a16="http://schemas.microsoft.com/office/drawing/2014/main" id="{E18130D2-3C05-4714-84DB-5B08EDE39D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4487" y="1515270"/>
                <a:ext cx="4608513" cy="8318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85" name="Object 21">
                <a:extLst>
                  <a:ext uri="{FF2B5EF4-FFF2-40B4-BE49-F238E27FC236}">
                    <a16:creationId xmlns:a16="http://schemas.microsoft.com/office/drawing/2014/main" id="{81DC9A72-52E6-452A-A611-50AFA98DF5D6}"/>
                  </a:ext>
                </a:extLst>
              </p:cNvPr>
              <p:cNvSpPr txBox="1"/>
              <p:nvPr/>
            </p:nvSpPr>
            <p:spPr bwMode="auto">
              <a:xfrm>
                <a:off x="3955184" y="1508272"/>
                <a:ext cx="1828800" cy="542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185" name="Object 21">
                <a:extLst>
                  <a:ext uri="{FF2B5EF4-FFF2-40B4-BE49-F238E27FC236}">
                    <a16:creationId xmlns:a16="http://schemas.microsoft.com/office/drawing/2014/main" id="{81DC9A72-52E6-452A-A611-50AFA98DF5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55184" y="1508272"/>
                <a:ext cx="1828800" cy="5429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86" name="Object 20">
                <a:extLst>
                  <a:ext uri="{FF2B5EF4-FFF2-40B4-BE49-F238E27FC236}">
                    <a16:creationId xmlns:a16="http://schemas.microsoft.com/office/drawing/2014/main" id="{657FC2B4-2C4E-446A-906F-3F125CC9F796}"/>
                  </a:ext>
                </a:extLst>
              </p:cNvPr>
              <p:cNvSpPr txBox="1"/>
              <p:nvPr/>
            </p:nvSpPr>
            <p:spPr bwMode="auto">
              <a:xfrm>
                <a:off x="2071688" y="2265363"/>
                <a:ext cx="3752850" cy="7699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0186" name="Object 20">
                <a:extLst>
                  <a:ext uri="{FF2B5EF4-FFF2-40B4-BE49-F238E27FC236}">
                    <a16:creationId xmlns:a16="http://schemas.microsoft.com/office/drawing/2014/main" id="{657FC2B4-2C4E-446A-906F-3F125CC9F7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71688" y="2265363"/>
                <a:ext cx="3752850" cy="76993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87" name="Object 19">
                <a:extLst>
                  <a:ext uri="{FF2B5EF4-FFF2-40B4-BE49-F238E27FC236}">
                    <a16:creationId xmlns:a16="http://schemas.microsoft.com/office/drawing/2014/main" id="{053AE9C8-6D56-4E21-8272-2A333B008909}"/>
                  </a:ext>
                </a:extLst>
              </p:cNvPr>
              <p:cNvSpPr txBox="1"/>
              <p:nvPr/>
            </p:nvSpPr>
            <p:spPr bwMode="auto">
              <a:xfrm>
                <a:off x="3936134" y="2282178"/>
                <a:ext cx="2097088" cy="5540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187" name="Object 19">
                <a:extLst>
                  <a:ext uri="{FF2B5EF4-FFF2-40B4-BE49-F238E27FC236}">
                    <a16:creationId xmlns:a16="http://schemas.microsoft.com/office/drawing/2014/main" id="{053AE9C8-6D56-4E21-8272-2A333B0089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36134" y="2282178"/>
                <a:ext cx="2097088" cy="55403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88" name="Object 18">
                <a:extLst>
                  <a:ext uri="{FF2B5EF4-FFF2-40B4-BE49-F238E27FC236}">
                    <a16:creationId xmlns:a16="http://schemas.microsoft.com/office/drawing/2014/main" id="{EC146442-BE74-41F0-B8E5-89F2D545CA6E}"/>
                  </a:ext>
                </a:extLst>
              </p:cNvPr>
              <p:cNvSpPr txBox="1"/>
              <p:nvPr/>
            </p:nvSpPr>
            <p:spPr bwMode="auto">
              <a:xfrm>
                <a:off x="2103438" y="3032125"/>
                <a:ext cx="3724275" cy="8540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0188" name="Object 18">
                <a:extLst>
                  <a:ext uri="{FF2B5EF4-FFF2-40B4-BE49-F238E27FC236}">
                    <a16:creationId xmlns:a16="http://schemas.microsoft.com/office/drawing/2014/main" id="{EC146442-BE74-41F0-B8E5-89F2D545CA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03438" y="3032125"/>
                <a:ext cx="3724275" cy="8540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89" name="Object 17">
                <a:extLst>
                  <a:ext uri="{FF2B5EF4-FFF2-40B4-BE49-F238E27FC236}">
                    <a16:creationId xmlns:a16="http://schemas.microsoft.com/office/drawing/2014/main" id="{A019A26F-0EA6-435B-9BA1-9FACB46960A4}"/>
                  </a:ext>
                </a:extLst>
              </p:cNvPr>
              <p:cNvSpPr txBox="1"/>
              <p:nvPr/>
            </p:nvSpPr>
            <p:spPr bwMode="auto">
              <a:xfrm>
                <a:off x="4010316" y="3012427"/>
                <a:ext cx="2270125" cy="6016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189" name="Object 17">
                <a:extLst>
                  <a:ext uri="{FF2B5EF4-FFF2-40B4-BE49-F238E27FC236}">
                    <a16:creationId xmlns:a16="http://schemas.microsoft.com/office/drawing/2014/main" id="{A019A26F-0EA6-435B-9BA1-9FACB46960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10316" y="3012427"/>
                <a:ext cx="2270125" cy="60166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90" name="Object 16">
                <a:extLst>
                  <a:ext uri="{FF2B5EF4-FFF2-40B4-BE49-F238E27FC236}">
                    <a16:creationId xmlns:a16="http://schemas.microsoft.com/office/drawing/2014/main" id="{1FFFFC93-0CE4-4765-9C99-084CE82D5652}"/>
                  </a:ext>
                </a:extLst>
              </p:cNvPr>
              <p:cNvSpPr txBox="1"/>
              <p:nvPr/>
            </p:nvSpPr>
            <p:spPr bwMode="auto">
              <a:xfrm>
                <a:off x="2082800" y="3867150"/>
                <a:ext cx="3671888" cy="793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0190" name="Object 16">
                <a:extLst>
                  <a:ext uri="{FF2B5EF4-FFF2-40B4-BE49-F238E27FC236}">
                    <a16:creationId xmlns:a16="http://schemas.microsoft.com/office/drawing/2014/main" id="{1FFFFC93-0CE4-4765-9C99-084CE82D56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82800" y="3867150"/>
                <a:ext cx="3671888" cy="79375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91" name="Object 15">
                <a:extLst>
                  <a:ext uri="{FF2B5EF4-FFF2-40B4-BE49-F238E27FC236}">
                    <a16:creationId xmlns:a16="http://schemas.microsoft.com/office/drawing/2014/main" id="{4FC56A31-F75B-467E-9271-6A0D7413F66F}"/>
                  </a:ext>
                </a:extLst>
              </p:cNvPr>
              <p:cNvSpPr txBox="1"/>
              <p:nvPr/>
            </p:nvSpPr>
            <p:spPr bwMode="auto">
              <a:xfrm>
                <a:off x="3965575" y="3864336"/>
                <a:ext cx="2644775" cy="577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≤22.5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191" name="Object 15">
                <a:extLst>
                  <a:ext uri="{FF2B5EF4-FFF2-40B4-BE49-F238E27FC236}">
                    <a16:creationId xmlns:a16="http://schemas.microsoft.com/office/drawing/2014/main" id="{4FC56A31-F75B-467E-9271-6A0D7413F6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65575" y="3864336"/>
                <a:ext cx="2644775" cy="57785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92" name="Object 14">
                <a:extLst>
                  <a:ext uri="{FF2B5EF4-FFF2-40B4-BE49-F238E27FC236}">
                    <a16:creationId xmlns:a16="http://schemas.microsoft.com/office/drawing/2014/main" id="{006E9D9E-B602-45EE-8FC9-B3F8B292A496}"/>
                  </a:ext>
                </a:extLst>
              </p:cNvPr>
              <p:cNvSpPr txBox="1"/>
              <p:nvPr/>
            </p:nvSpPr>
            <p:spPr bwMode="auto">
              <a:xfrm>
                <a:off x="2111375" y="4708525"/>
                <a:ext cx="3644900" cy="8334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0192" name="Object 14">
                <a:extLst>
                  <a:ext uri="{FF2B5EF4-FFF2-40B4-BE49-F238E27FC236}">
                    <a16:creationId xmlns:a16="http://schemas.microsoft.com/office/drawing/2014/main" id="{006E9D9E-B602-45EE-8FC9-B3F8B292A4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11375" y="4708525"/>
                <a:ext cx="3644900" cy="83343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93" name="Object 13">
                <a:extLst>
                  <a:ext uri="{FF2B5EF4-FFF2-40B4-BE49-F238E27FC236}">
                    <a16:creationId xmlns:a16="http://schemas.microsoft.com/office/drawing/2014/main" id="{E3051FF3-DDD2-4776-979C-3212C2AACD75}"/>
                  </a:ext>
                </a:extLst>
              </p:cNvPr>
              <p:cNvSpPr txBox="1"/>
              <p:nvPr/>
            </p:nvSpPr>
            <p:spPr bwMode="auto">
              <a:xfrm>
                <a:off x="4114800" y="4712421"/>
                <a:ext cx="2598738" cy="5667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22.5≤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≤30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193" name="Object 13">
                <a:extLst>
                  <a:ext uri="{FF2B5EF4-FFF2-40B4-BE49-F238E27FC236}">
                    <a16:creationId xmlns:a16="http://schemas.microsoft.com/office/drawing/2014/main" id="{E3051FF3-DDD2-4776-979C-3212C2AACD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14800" y="4712421"/>
                <a:ext cx="2598738" cy="56673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194" name="Rectangle 24">
            <a:extLst>
              <a:ext uri="{FF2B5EF4-FFF2-40B4-BE49-F238E27FC236}">
                <a16:creationId xmlns:a16="http://schemas.microsoft.com/office/drawing/2014/main" id="{70A354EC-8846-42EA-B7E6-F6D4A8288C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858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95" name="Rectangle 26">
            <a:extLst>
              <a:ext uri="{FF2B5EF4-FFF2-40B4-BE49-F238E27FC236}">
                <a16:creationId xmlns:a16="http://schemas.microsoft.com/office/drawing/2014/main" id="{9A2B09DC-7288-498F-A3DC-E4E22D5D9B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525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96" name="Rectangle 28">
            <a:extLst>
              <a:ext uri="{FF2B5EF4-FFF2-40B4-BE49-F238E27FC236}">
                <a16:creationId xmlns:a16="http://schemas.microsoft.com/office/drawing/2014/main" id="{435113B7-4968-4961-A77F-9799D33F0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4288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97" name="Rectangle 30">
            <a:extLst>
              <a:ext uri="{FF2B5EF4-FFF2-40B4-BE49-F238E27FC236}">
                <a16:creationId xmlns:a16="http://schemas.microsoft.com/office/drawing/2014/main" id="{4400691C-8D78-464A-B0E4-35692C2795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956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98" name="Rectangle 32">
            <a:extLst>
              <a:ext uri="{FF2B5EF4-FFF2-40B4-BE49-F238E27FC236}">
                <a16:creationId xmlns:a16="http://schemas.microsoft.com/office/drawing/2014/main" id="{81D71199-B875-48E0-A895-1DA3B99648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1719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99" name="TextBox 32">
            <a:extLst>
              <a:ext uri="{FF2B5EF4-FFF2-40B4-BE49-F238E27FC236}">
                <a16:creationId xmlns:a16="http://schemas.microsoft.com/office/drawing/2014/main" id="{A5040A8D-3669-4DF9-ACE4-D5D0B27CFB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025" y="5943600"/>
            <a:ext cx="6705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cs typeface="Tahoma" panose="020B0604030504040204" pitchFamily="34" charset="0"/>
              </a:rPr>
              <a:t>Let us set up the equations</a:t>
            </a:r>
          </a:p>
        </p:txBody>
      </p: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A2D86F92-A421-4799-B29F-0EE02451DC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793038" cy="1143000"/>
          </a:xfrm>
        </p:spPr>
        <p:txBody>
          <a:bodyPr/>
          <a:lstStyle/>
          <a:p>
            <a:pPr eaLnBrk="1" hangingPunct="1"/>
            <a:r>
              <a:rPr lang="en-US" altLang="en-US"/>
              <a:t>Each Spline Goes Through Two Consecutive Data Points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227" name="Object 5">
                <a:extLst>
                  <a:ext uri="{FF2B5EF4-FFF2-40B4-BE49-F238E27FC236}">
                    <a16:creationId xmlns:a16="http://schemas.microsoft.com/office/drawing/2014/main" id="{45B3106A-C620-4B1F-9805-F4CDF97B4168}"/>
                  </a:ext>
                </a:extLst>
              </p:cNvPr>
              <p:cNvSpPr txBox="1"/>
              <p:nvPr/>
            </p:nvSpPr>
            <p:spPr bwMode="auto">
              <a:xfrm>
                <a:off x="304800" y="1600200"/>
                <a:ext cx="4953000" cy="895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2227" name="Object 5">
                <a:extLst>
                  <a:ext uri="{FF2B5EF4-FFF2-40B4-BE49-F238E27FC236}">
                    <a16:creationId xmlns:a16="http://schemas.microsoft.com/office/drawing/2014/main" id="{45B3106A-C620-4B1F-9805-F4CDF97B41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1600200"/>
                <a:ext cx="4953000" cy="8953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228" name="Object 6">
                <a:extLst>
                  <a:ext uri="{FF2B5EF4-FFF2-40B4-BE49-F238E27FC236}">
                    <a16:creationId xmlns:a16="http://schemas.microsoft.com/office/drawing/2014/main" id="{E887C88F-EC57-45C7-A82A-BAC13BF849C6}"/>
                  </a:ext>
                </a:extLst>
              </p:cNvPr>
              <p:cNvSpPr txBox="1"/>
              <p:nvPr/>
            </p:nvSpPr>
            <p:spPr bwMode="auto">
              <a:xfrm>
                <a:off x="2684318" y="1592263"/>
                <a:ext cx="1960563" cy="5826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228" name="Object 6">
                <a:extLst>
                  <a:ext uri="{FF2B5EF4-FFF2-40B4-BE49-F238E27FC236}">
                    <a16:creationId xmlns:a16="http://schemas.microsoft.com/office/drawing/2014/main" id="{E887C88F-EC57-45C7-A82A-BAC13BF849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84318" y="1592263"/>
                <a:ext cx="1960563" cy="5826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229" name="Rectangle 8">
            <a:extLst>
              <a:ext uri="{FF2B5EF4-FFF2-40B4-BE49-F238E27FC236}">
                <a16:creationId xmlns:a16="http://schemas.microsoft.com/office/drawing/2014/main" id="{59CE47E3-F05B-4626-A186-314F9134EB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230" name="Object 7">
                <a:extLst>
                  <a:ext uri="{FF2B5EF4-FFF2-40B4-BE49-F238E27FC236}">
                    <a16:creationId xmlns:a16="http://schemas.microsoft.com/office/drawing/2014/main" id="{DBB514D6-4C10-451E-A7C2-76EAA4362E89}"/>
                  </a:ext>
                </a:extLst>
              </p:cNvPr>
              <p:cNvSpPr txBox="1"/>
              <p:nvPr/>
            </p:nvSpPr>
            <p:spPr bwMode="auto">
              <a:xfrm>
                <a:off x="304800" y="2438400"/>
                <a:ext cx="4800600" cy="795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2230" name="Object 7">
                <a:extLst>
                  <a:ext uri="{FF2B5EF4-FFF2-40B4-BE49-F238E27FC236}">
                    <a16:creationId xmlns:a16="http://schemas.microsoft.com/office/drawing/2014/main" id="{DBB514D6-4C10-451E-A7C2-76EAA4362E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2438400"/>
                <a:ext cx="4800600" cy="79533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231" name="Rectangle 10">
            <a:extLst>
              <a:ext uri="{FF2B5EF4-FFF2-40B4-BE49-F238E27FC236}">
                <a16:creationId xmlns:a16="http://schemas.microsoft.com/office/drawing/2014/main" id="{43E48334-5194-48F5-B0E3-7B98BC287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232" name="Object 9">
                <a:extLst>
                  <a:ext uri="{FF2B5EF4-FFF2-40B4-BE49-F238E27FC236}">
                    <a16:creationId xmlns:a16="http://schemas.microsoft.com/office/drawing/2014/main" id="{01169FA2-5CF5-40CA-B530-560A7CCC8C55}"/>
                  </a:ext>
                </a:extLst>
              </p:cNvPr>
              <p:cNvSpPr txBox="1"/>
              <p:nvPr/>
            </p:nvSpPr>
            <p:spPr bwMode="auto">
              <a:xfrm>
                <a:off x="304800" y="3200400"/>
                <a:ext cx="6456363" cy="795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(10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(10)+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=227.04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2232" name="Object 9">
                <a:extLst>
                  <a:ext uri="{FF2B5EF4-FFF2-40B4-BE49-F238E27FC236}">
                    <a16:creationId xmlns:a16="http://schemas.microsoft.com/office/drawing/2014/main" id="{01169FA2-5CF5-40CA-B530-560A7CCC8C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3200400"/>
                <a:ext cx="6456363" cy="79533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2233" name="Picture 33">
            <a:extLst>
              <a:ext uri="{FF2B5EF4-FFF2-40B4-BE49-F238E27FC236}">
                <a16:creationId xmlns:a16="http://schemas.microsoft.com/office/drawing/2014/main" id="{C3440CB3-D6DF-4F82-A080-A565E7DF98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003675"/>
            <a:ext cx="3581400" cy="285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3" name="Group 5">
            <a:extLst>
              <a:ext uri="{FF2B5EF4-FFF2-40B4-BE49-F238E27FC236}">
                <a16:creationId xmlns:a16="http://schemas.microsoft.com/office/drawing/2014/main" id="{29D8C5D0-130E-49BD-B5B2-55A636406C8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62000" y="1524000"/>
          <a:ext cx="2667000" cy="3657600"/>
        </p:xfrm>
        <a:graphic>
          <a:graphicData uri="http://schemas.openxmlformats.org/drawingml/2006/table">
            <a:tbl>
              <a:tblPr/>
              <a:tblGrid>
                <a:gridCol w="1333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19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v(t)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3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m/s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9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3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227.04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9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362.78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9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517.35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3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22.5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602.97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901.67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2" name="Rectangle 2">
            <a:extLst>
              <a:ext uri="{FF2B5EF4-FFF2-40B4-BE49-F238E27FC236}">
                <a16:creationId xmlns:a16="http://schemas.microsoft.com/office/drawing/2014/main" id="{F0F3E59D-AD68-409F-8FEE-908D2FAD30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04800"/>
            <a:ext cx="77930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Each </a:t>
            </a:r>
            <a:r>
              <a:rPr lang="en-US" sz="4400" kern="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Spline</a:t>
            </a:r>
            <a: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Goes Through Two Consecutive Data Points</a:t>
            </a:r>
          </a:p>
        </p:txBody>
      </p:sp>
      <p:sp>
        <p:nvSpPr>
          <p:cNvPr id="54299" name="Rectangle 34">
            <a:extLst>
              <a:ext uri="{FF2B5EF4-FFF2-40B4-BE49-F238E27FC236}">
                <a16:creationId xmlns:a16="http://schemas.microsoft.com/office/drawing/2014/main" id="{2E7F973B-17B4-487A-9FED-432B0D8CEA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300" name="Object 33">
                <a:extLst>
                  <a:ext uri="{FF2B5EF4-FFF2-40B4-BE49-F238E27FC236}">
                    <a16:creationId xmlns:a16="http://schemas.microsoft.com/office/drawing/2014/main" id="{95DFE9B4-3836-4FBA-995C-B71E8616134C}"/>
                  </a:ext>
                </a:extLst>
              </p:cNvPr>
              <p:cNvSpPr txBox="1"/>
              <p:nvPr/>
            </p:nvSpPr>
            <p:spPr bwMode="auto">
              <a:xfrm>
                <a:off x="3733800" y="1676400"/>
                <a:ext cx="508000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(10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(10)+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=227.04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4300" name="Object 33">
                <a:extLst>
                  <a:ext uri="{FF2B5EF4-FFF2-40B4-BE49-F238E27FC236}">
                    <a16:creationId xmlns:a16="http://schemas.microsoft.com/office/drawing/2014/main" id="{95DFE9B4-3836-4FBA-995C-B71E861613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3800" y="1676400"/>
                <a:ext cx="5080000" cy="6096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301" name="Rectangle 36">
            <a:extLst>
              <a:ext uri="{FF2B5EF4-FFF2-40B4-BE49-F238E27FC236}">
                <a16:creationId xmlns:a16="http://schemas.microsoft.com/office/drawing/2014/main" id="{9D33571E-0AA7-42D6-B5C8-3035195A74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302" name="Object 35">
                <a:extLst>
                  <a:ext uri="{FF2B5EF4-FFF2-40B4-BE49-F238E27FC236}">
                    <a16:creationId xmlns:a16="http://schemas.microsoft.com/office/drawing/2014/main" id="{79653C9E-ED0F-409F-A486-D5A1EF24BAFA}"/>
                  </a:ext>
                </a:extLst>
              </p:cNvPr>
              <p:cNvSpPr txBox="1"/>
              <p:nvPr/>
            </p:nvSpPr>
            <p:spPr bwMode="auto">
              <a:xfrm>
                <a:off x="3733800" y="2286000"/>
                <a:ext cx="505460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(15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(15)+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=362.78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4302" name="Object 35">
                <a:extLst>
                  <a:ext uri="{FF2B5EF4-FFF2-40B4-BE49-F238E27FC236}">
                    <a16:creationId xmlns:a16="http://schemas.microsoft.com/office/drawing/2014/main" id="{79653C9E-ED0F-409F-A486-D5A1EF24BA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3800" y="2286000"/>
                <a:ext cx="5054600" cy="6096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303" name="Rectangle 38">
            <a:extLst>
              <a:ext uri="{FF2B5EF4-FFF2-40B4-BE49-F238E27FC236}">
                <a16:creationId xmlns:a16="http://schemas.microsoft.com/office/drawing/2014/main" id="{B1A42882-54A1-436D-872C-E398A8F8C1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304" name="Object 37">
                <a:extLst>
                  <a:ext uri="{FF2B5EF4-FFF2-40B4-BE49-F238E27FC236}">
                    <a16:creationId xmlns:a16="http://schemas.microsoft.com/office/drawing/2014/main" id="{1E5DCC31-5285-4ECD-8857-FC026D35C9C2}"/>
                  </a:ext>
                </a:extLst>
              </p:cNvPr>
              <p:cNvSpPr txBox="1"/>
              <p:nvPr/>
            </p:nvSpPr>
            <p:spPr bwMode="auto">
              <a:xfrm>
                <a:off x="3733800" y="2895600"/>
                <a:ext cx="518160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(15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(15)+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=362.78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4304" name="Object 37">
                <a:extLst>
                  <a:ext uri="{FF2B5EF4-FFF2-40B4-BE49-F238E27FC236}">
                    <a16:creationId xmlns:a16="http://schemas.microsoft.com/office/drawing/2014/main" id="{1E5DCC31-5285-4ECD-8857-FC026D35C9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3800" y="2895600"/>
                <a:ext cx="5181600" cy="6096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305" name="Rectangle 40">
            <a:extLst>
              <a:ext uri="{FF2B5EF4-FFF2-40B4-BE49-F238E27FC236}">
                <a16:creationId xmlns:a16="http://schemas.microsoft.com/office/drawing/2014/main" id="{5C370FC1-350E-4A50-A3CB-39E30D8761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306" name="Object 39">
                <a:extLst>
                  <a:ext uri="{FF2B5EF4-FFF2-40B4-BE49-F238E27FC236}">
                    <a16:creationId xmlns:a16="http://schemas.microsoft.com/office/drawing/2014/main" id="{87AEE9C4-F4A6-41F6-A9E9-2679A05EF861}"/>
                  </a:ext>
                </a:extLst>
              </p:cNvPr>
              <p:cNvSpPr txBox="1"/>
              <p:nvPr/>
            </p:nvSpPr>
            <p:spPr bwMode="auto">
              <a:xfrm>
                <a:off x="3733800" y="3505200"/>
                <a:ext cx="502920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(20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(20)+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=517.35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4306" name="Object 39">
                <a:extLst>
                  <a:ext uri="{FF2B5EF4-FFF2-40B4-BE49-F238E27FC236}">
                    <a16:creationId xmlns:a16="http://schemas.microsoft.com/office/drawing/2014/main" id="{87AEE9C4-F4A6-41F6-A9E9-2679A05EF8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3800" y="3505200"/>
                <a:ext cx="5029200" cy="6096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307" name="Rectangle 42">
            <a:extLst>
              <a:ext uri="{FF2B5EF4-FFF2-40B4-BE49-F238E27FC236}">
                <a16:creationId xmlns:a16="http://schemas.microsoft.com/office/drawing/2014/main" id="{25762FA5-4F3D-4FA2-8AA2-29BC3C9E71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4308" name="Rectangle 44">
            <a:extLst>
              <a:ext uri="{FF2B5EF4-FFF2-40B4-BE49-F238E27FC236}">
                <a16:creationId xmlns:a16="http://schemas.microsoft.com/office/drawing/2014/main" id="{96C1D3F3-F643-49B8-A44E-AB67CC7849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4309" name="Rectangle 46">
            <a:extLst>
              <a:ext uri="{FF2B5EF4-FFF2-40B4-BE49-F238E27FC236}">
                <a16:creationId xmlns:a16="http://schemas.microsoft.com/office/drawing/2014/main" id="{CAB9389A-F12C-45EB-94EE-2901392B54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4310" name="Rectangle 48">
            <a:extLst>
              <a:ext uri="{FF2B5EF4-FFF2-40B4-BE49-F238E27FC236}">
                <a16:creationId xmlns:a16="http://schemas.microsoft.com/office/drawing/2014/main" id="{D202D6D3-50E9-4E5B-BEA7-EA972456EA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311" name="Object 47">
                <a:extLst>
                  <a:ext uri="{FF2B5EF4-FFF2-40B4-BE49-F238E27FC236}">
                    <a16:creationId xmlns:a16="http://schemas.microsoft.com/office/drawing/2014/main" id="{7C8A04E7-0B67-4D7B-8456-0F87C1A6629D}"/>
                  </a:ext>
                </a:extLst>
              </p:cNvPr>
              <p:cNvSpPr txBox="1"/>
              <p:nvPr/>
            </p:nvSpPr>
            <p:spPr bwMode="auto">
              <a:xfrm>
                <a:off x="3733800" y="5751513"/>
                <a:ext cx="510540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(30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(30)+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=901.67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4311" name="Object 47">
                <a:extLst>
                  <a:ext uri="{FF2B5EF4-FFF2-40B4-BE49-F238E27FC236}">
                    <a16:creationId xmlns:a16="http://schemas.microsoft.com/office/drawing/2014/main" id="{7C8A04E7-0B67-4D7B-8456-0F87C1A662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3800" y="5751513"/>
                <a:ext cx="5105400" cy="6096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312" name="Object 49">
                <a:extLst>
                  <a:ext uri="{FF2B5EF4-FFF2-40B4-BE49-F238E27FC236}">
                    <a16:creationId xmlns:a16="http://schemas.microsoft.com/office/drawing/2014/main" id="{5175F9FD-84EE-4171-AADD-72F36CB6667D}"/>
                  </a:ext>
                </a:extLst>
              </p:cNvPr>
              <p:cNvSpPr txBox="1"/>
              <p:nvPr/>
            </p:nvSpPr>
            <p:spPr bwMode="auto">
              <a:xfrm>
                <a:off x="3724275" y="4054475"/>
                <a:ext cx="5038725" cy="577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(20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(20)+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=517.35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4312" name="Object 49">
                <a:extLst>
                  <a:ext uri="{FF2B5EF4-FFF2-40B4-BE49-F238E27FC236}">
                    <a16:creationId xmlns:a16="http://schemas.microsoft.com/office/drawing/2014/main" id="{5175F9FD-84EE-4171-AADD-72F36CB666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24275" y="4054475"/>
                <a:ext cx="5038725" cy="57785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313" name="Object 51">
                <a:extLst>
                  <a:ext uri="{FF2B5EF4-FFF2-40B4-BE49-F238E27FC236}">
                    <a16:creationId xmlns:a16="http://schemas.microsoft.com/office/drawing/2014/main" id="{E453875A-5224-4739-912E-E07370D7537D}"/>
                  </a:ext>
                </a:extLst>
              </p:cNvPr>
              <p:cNvSpPr txBox="1"/>
              <p:nvPr/>
            </p:nvSpPr>
            <p:spPr bwMode="auto">
              <a:xfrm>
                <a:off x="3733800" y="4603750"/>
                <a:ext cx="5033963" cy="577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(22.5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(22.5)+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=602.97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4313" name="Object 51">
                <a:extLst>
                  <a:ext uri="{FF2B5EF4-FFF2-40B4-BE49-F238E27FC236}">
                    <a16:creationId xmlns:a16="http://schemas.microsoft.com/office/drawing/2014/main" id="{E453875A-5224-4739-912E-E07370D753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3800" y="4603750"/>
                <a:ext cx="5033963" cy="57785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314" name="Object 52">
                <a:extLst>
                  <a:ext uri="{FF2B5EF4-FFF2-40B4-BE49-F238E27FC236}">
                    <a16:creationId xmlns:a16="http://schemas.microsoft.com/office/drawing/2014/main" id="{26AD47C9-6046-4734-8CDB-8AD1B291BE31}"/>
                  </a:ext>
                </a:extLst>
              </p:cNvPr>
              <p:cNvSpPr txBox="1"/>
              <p:nvPr/>
            </p:nvSpPr>
            <p:spPr bwMode="auto">
              <a:xfrm>
                <a:off x="3733800" y="5181600"/>
                <a:ext cx="510540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(22.5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(22.5)+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=602.97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4314" name="Object 52">
                <a:extLst>
                  <a:ext uri="{FF2B5EF4-FFF2-40B4-BE49-F238E27FC236}">
                    <a16:creationId xmlns:a16="http://schemas.microsoft.com/office/drawing/2014/main" id="{26AD47C9-6046-4734-8CDB-8AD1B291BE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3800" y="5181600"/>
                <a:ext cx="5105400" cy="60960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>
            <a:extLst>
              <a:ext uri="{FF2B5EF4-FFF2-40B4-BE49-F238E27FC236}">
                <a16:creationId xmlns:a16="http://schemas.microsoft.com/office/drawing/2014/main" id="{E1511CBE-C214-46A1-B38F-7DEDDE66EF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Derivatives are Continuous at Interior Data Points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323" name="Object 2">
                <a:extLst>
                  <a:ext uri="{FF2B5EF4-FFF2-40B4-BE49-F238E27FC236}">
                    <a16:creationId xmlns:a16="http://schemas.microsoft.com/office/drawing/2014/main" id="{10731E5E-4E63-421D-9425-8BA6088DE95B}"/>
                  </a:ext>
                </a:extLst>
              </p:cNvPr>
              <p:cNvSpPr txBox="1"/>
              <p:nvPr/>
            </p:nvSpPr>
            <p:spPr bwMode="auto">
              <a:xfrm>
                <a:off x="1838325" y="1524000"/>
                <a:ext cx="3648075" cy="6588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6323" name="Object 2">
                <a:extLst>
                  <a:ext uri="{FF2B5EF4-FFF2-40B4-BE49-F238E27FC236}">
                    <a16:creationId xmlns:a16="http://schemas.microsoft.com/office/drawing/2014/main" id="{10731E5E-4E63-421D-9425-8BA6088DE9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38325" y="1524000"/>
                <a:ext cx="3648075" cy="6588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324" name="Object 3">
                <a:extLst>
                  <a:ext uri="{FF2B5EF4-FFF2-40B4-BE49-F238E27FC236}">
                    <a16:creationId xmlns:a16="http://schemas.microsoft.com/office/drawing/2014/main" id="{FA39B13D-D356-41D1-87CF-83D5A1AC0BD6}"/>
                  </a:ext>
                </a:extLst>
              </p:cNvPr>
              <p:cNvSpPr txBox="1"/>
              <p:nvPr/>
            </p:nvSpPr>
            <p:spPr bwMode="auto">
              <a:xfrm>
                <a:off x="4210050" y="1524000"/>
                <a:ext cx="1447800" cy="430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324" name="Object 3">
                <a:extLst>
                  <a:ext uri="{FF2B5EF4-FFF2-40B4-BE49-F238E27FC236}">
                    <a16:creationId xmlns:a16="http://schemas.microsoft.com/office/drawing/2014/main" id="{FA39B13D-D356-41D1-87CF-83D5A1AC0B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10050" y="1524000"/>
                <a:ext cx="1447800" cy="43021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325" name="Object 4">
                <a:extLst>
                  <a:ext uri="{FF2B5EF4-FFF2-40B4-BE49-F238E27FC236}">
                    <a16:creationId xmlns:a16="http://schemas.microsoft.com/office/drawing/2014/main" id="{9169F694-D37D-4B35-AE0F-AFFFA5555304}"/>
                  </a:ext>
                </a:extLst>
              </p:cNvPr>
              <p:cNvSpPr txBox="1"/>
              <p:nvPr/>
            </p:nvSpPr>
            <p:spPr bwMode="auto">
              <a:xfrm>
                <a:off x="2286000" y="2200275"/>
                <a:ext cx="297180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325" name="Object 4">
                <a:extLst>
                  <a:ext uri="{FF2B5EF4-FFF2-40B4-BE49-F238E27FC236}">
                    <a16:creationId xmlns:a16="http://schemas.microsoft.com/office/drawing/2014/main" id="{9169F694-D37D-4B35-AE0F-AFFFA55553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0" y="2200275"/>
                <a:ext cx="2971800" cy="6096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326" name="Object 5">
                <a:extLst>
                  <a:ext uri="{FF2B5EF4-FFF2-40B4-BE49-F238E27FC236}">
                    <a16:creationId xmlns:a16="http://schemas.microsoft.com/office/drawing/2014/main" id="{00411D37-9471-4F10-AD54-39DF45AA6707}"/>
                  </a:ext>
                </a:extLst>
              </p:cNvPr>
              <p:cNvSpPr txBox="1"/>
              <p:nvPr/>
            </p:nvSpPr>
            <p:spPr bwMode="auto">
              <a:xfrm>
                <a:off x="4210050" y="2178772"/>
                <a:ext cx="1660525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326" name="Object 5">
                <a:extLst>
                  <a:ext uri="{FF2B5EF4-FFF2-40B4-BE49-F238E27FC236}">
                    <a16:creationId xmlns:a16="http://schemas.microsoft.com/office/drawing/2014/main" id="{00411D37-9471-4F10-AD54-39DF45AA67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10050" y="2178772"/>
                <a:ext cx="1660525" cy="4381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327" name="Object 6">
                <a:extLst>
                  <a:ext uri="{FF2B5EF4-FFF2-40B4-BE49-F238E27FC236}">
                    <a16:creationId xmlns:a16="http://schemas.microsoft.com/office/drawing/2014/main" id="{C8387BBF-EA27-4149-BA09-C0E74D405773}"/>
                  </a:ext>
                </a:extLst>
              </p:cNvPr>
              <p:cNvSpPr txBox="1"/>
              <p:nvPr/>
            </p:nvSpPr>
            <p:spPr bwMode="auto">
              <a:xfrm>
                <a:off x="1066800" y="2965450"/>
                <a:ext cx="7696200" cy="12811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=10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=10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6327" name="Object 6">
                <a:extLst>
                  <a:ext uri="{FF2B5EF4-FFF2-40B4-BE49-F238E27FC236}">
                    <a16:creationId xmlns:a16="http://schemas.microsoft.com/office/drawing/2014/main" id="{C8387BBF-EA27-4149-BA09-C0E74D4057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6800" y="2965450"/>
                <a:ext cx="7696200" cy="128111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328" name="Object 7">
                <a:extLst>
                  <a:ext uri="{FF2B5EF4-FFF2-40B4-BE49-F238E27FC236}">
                    <a16:creationId xmlns:a16="http://schemas.microsoft.com/office/drawing/2014/main" id="{5CC3A42D-DACE-4FD9-B024-6C1E1847640B}"/>
                  </a:ext>
                </a:extLst>
              </p:cNvPr>
              <p:cNvSpPr txBox="1"/>
              <p:nvPr/>
            </p:nvSpPr>
            <p:spPr bwMode="auto">
              <a:xfrm>
                <a:off x="1752600" y="4036219"/>
                <a:ext cx="5143500" cy="7318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=10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328" name="Object 7">
                <a:extLst>
                  <a:ext uri="{FF2B5EF4-FFF2-40B4-BE49-F238E27FC236}">
                    <a16:creationId xmlns:a16="http://schemas.microsoft.com/office/drawing/2014/main" id="{5CC3A42D-DACE-4FD9-B024-6C1E184764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52600" y="4036219"/>
                <a:ext cx="5143500" cy="731837"/>
              </a:xfrm>
              <a:prstGeom prst="rect">
                <a:avLst/>
              </a:prstGeom>
              <a:blipFill>
                <a:blip r:embed="rId9"/>
                <a:stretch>
                  <a:fillRect t="-119167" b="-14333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329" name="Object 8">
                <a:extLst>
                  <a:ext uri="{FF2B5EF4-FFF2-40B4-BE49-F238E27FC236}">
                    <a16:creationId xmlns:a16="http://schemas.microsoft.com/office/drawing/2014/main" id="{E6A3ACAE-CBA5-4804-9937-446DB666BF2B}"/>
                  </a:ext>
                </a:extLst>
              </p:cNvPr>
              <p:cNvSpPr txBox="1"/>
              <p:nvPr/>
            </p:nvSpPr>
            <p:spPr bwMode="auto">
              <a:xfrm>
                <a:off x="2057400" y="4799156"/>
                <a:ext cx="4524375" cy="62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329" name="Object 8">
                <a:extLst>
                  <a:ext uri="{FF2B5EF4-FFF2-40B4-BE49-F238E27FC236}">
                    <a16:creationId xmlns:a16="http://schemas.microsoft.com/office/drawing/2014/main" id="{E6A3ACAE-CBA5-4804-9937-446DB666BF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57400" y="4799156"/>
                <a:ext cx="4524375" cy="6223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330" name="Object 9">
                <a:extLst>
                  <a:ext uri="{FF2B5EF4-FFF2-40B4-BE49-F238E27FC236}">
                    <a16:creationId xmlns:a16="http://schemas.microsoft.com/office/drawing/2014/main" id="{B408109F-531D-4753-BF84-DE62A86487F6}"/>
                  </a:ext>
                </a:extLst>
              </p:cNvPr>
              <p:cNvSpPr txBox="1"/>
              <p:nvPr/>
            </p:nvSpPr>
            <p:spPr bwMode="auto">
              <a:xfrm>
                <a:off x="1828800" y="5577681"/>
                <a:ext cx="4268788" cy="62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6330" name="Object 9">
                <a:extLst>
                  <a:ext uri="{FF2B5EF4-FFF2-40B4-BE49-F238E27FC236}">
                    <a16:creationId xmlns:a16="http://schemas.microsoft.com/office/drawing/2014/main" id="{B408109F-531D-4753-BF84-DE62A86487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28800" y="5577681"/>
                <a:ext cx="4268788" cy="62230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A29F43A-7C16-4300-97EF-C3987A7AB8AA}"/>
              </a:ext>
            </a:extLst>
          </p:cNvPr>
          <p:cNvSpPr txBox="1">
            <a:spLocks/>
          </p:cNvSpPr>
          <p:nvPr/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Derivatives are continuous at Interior Data Points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371" name="Object 11">
                <a:extLst>
                  <a:ext uri="{FF2B5EF4-FFF2-40B4-BE49-F238E27FC236}">
                    <a16:creationId xmlns:a16="http://schemas.microsoft.com/office/drawing/2014/main" id="{9930DCFF-F617-4368-99DE-FE57486B340B}"/>
                  </a:ext>
                </a:extLst>
              </p:cNvPr>
              <p:cNvSpPr txBox="1"/>
              <p:nvPr/>
            </p:nvSpPr>
            <p:spPr bwMode="auto">
              <a:xfrm>
                <a:off x="2301875" y="2362200"/>
                <a:ext cx="5851525" cy="676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(10)+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(10)−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8371" name="Object 11">
                <a:extLst>
                  <a:ext uri="{FF2B5EF4-FFF2-40B4-BE49-F238E27FC236}">
                    <a16:creationId xmlns:a16="http://schemas.microsoft.com/office/drawing/2014/main" id="{9930DCFF-F617-4368-99DE-FE57486B34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01875" y="2362200"/>
                <a:ext cx="5851525" cy="6762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372" name="Object 9">
                <a:extLst>
                  <a:ext uri="{FF2B5EF4-FFF2-40B4-BE49-F238E27FC236}">
                    <a16:creationId xmlns:a16="http://schemas.microsoft.com/office/drawing/2014/main" id="{F459429B-F26E-4A23-878D-843A60D18A6F}"/>
                  </a:ext>
                </a:extLst>
              </p:cNvPr>
              <p:cNvSpPr txBox="1"/>
              <p:nvPr/>
            </p:nvSpPr>
            <p:spPr bwMode="auto">
              <a:xfrm>
                <a:off x="2319338" y="3408363"/>
                <a:ext cx="5910262" cy="7064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(15)+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(15)−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8372" name="Object 9">
                <a:extLst>
                  <a:ext uri="{FF2B5EF4-FFF2-40B4-BE49-F238E27FC236}">
                    <a16:creationId xmlns:a16="http://schemas.microsoft.com/office/drawing/2014/main" id="{F459429B-F26E-4A23-878D-843A60D18A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19338" y="3408363"/>
                <a:ext cx="5910262" cy="70643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373" name="Object 7">
                <a:extLst>
                  <a:ext uri="{FF2B5EF4-FFF2-40B4-BE49-F238E27FC236}">
                    <a16:creationId xmlns:a16="http://schemas.microsoft.com/office/drawing/2014/main" id="{E5432D7D-B0EE-465B-B64A-3F09A7D0B182}"/>
                  </a:ext>
                </a:extLst>
              </p:cNvPr>
              <p:cNvSpPr txBox="1"/>
              <p:nvPr/>
            </p:nvSpPr>
            <p:spPr bwMode="auto">
              <a:xfrm>
                <a:off x="2278063" y="4475163"/>
                <a:ext cx="6027737" cy="7064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(20)+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(20)−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8373" name="Object 7">
                <a:extLst>
                  <a:ext uri="{FF2B5EF4-FFF2-40B4-BE49-F238E27FC236}">
                    <a16:creationId xmlns:a16="http://schemas.microsoft.com/office/drawing/2014/main" id="{E5432D7D-B0EE-465B-B64A-3F09A7D0B1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78063" y="4475163"/>
                <a:ext cx="6027737" cy="70643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374" name="Object 5">
                <a:extLst>
                  <a:ext uri="{FF2B5EF4-FFF2-40B4-BE49-F238E27FC236}">
                    <a16:creationId xmlns:a16="http://schemas.microsoft.com/office/drawing/2014/main" id="{5D725375-1E4D-4C4A-93C6-82FB96C3F9D0}"/>
                  </a:ext>
                </a:extLst>
              </p:cNvPr>
              <p:cNvSpPr txBox="1"/>
              <p:nvPr/>
            </p:nvSpPr>
            <p:spPr bwMode="auto">
              <a:xfrm>
                <a:off x="2286000" y="5541963"/>
                <a:ext cx="6732588" cy="7064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(22.5)+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(22.5)−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8374" name="Object 5">
                <a:extLst>
                  <a:ext uri="{FF2B5EF4-FFF2-40B4-BE49-F238E27FC236}">
                    <a16:creationId xmlns:a16="http://schemas.microsoft.com/office/drawing/2014/main" id="{5D725375-1E4D-4C4A-93C6-82FB96C3F9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0" y="5541963"/>
                <a:ext cx="6732588" cy="70643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375" name="Rectangle 13">
            <a:extLst>
              <a:ext uri="{FF2B5EF4-FFF2-40B4-BE49-F238E27FC236}">
                <a16:creationId xmlns:a16="http://schemas.microsoft.com/office/drawing/2014/main" id="{82427886-21A5-4DF7-9957-05BBA9CC8A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2057400"/>
            <a:ext cx="12287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At t=10</a:t>
            </a:r>
          </a:p>
        </p:txBody>
      </p:sp>
      <p:sp>
        <p:nvSpPr>
          <p:cNvPr id="58376" name="Rectangle 13">
            <a:extLst>
              <a:ext uri="{FF2B5EF4-FFF2-40B4-BE49-F238E27FC236}">
                <a16:creationId xmlns:a16="http://schemas.microsoft.com/office/drawing/2014/main" id="{A4D39BE8-2ADC-4A4F-BA70-BC8B303692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9275" y="3043238"/>
            <a:ext cx="12287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At t=15</a:t>
            </a:r>
          </a:p>
        </p:txBody>
      </p:sp>
      <p:sp>
        <p:nvSpPr>
          <p:cNvPr id="58377" name="Rectangle 13">
            <a:extLst>
              <a:ext uri="{FF2B5EF4-FFF2-40B4-BE49-F238E27FC236}">
                <a16:creationId xmlns:a16="http://schemas.microsoft.com/office/drawing/2014/main" id="{6843ED3A-07CF-4E47-953E-64E3E19969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9275" y="4110038"/>
            <a:ext cx="12287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At t=20</a:t>
            </a:r>
          </a:p>
        </p:txBody>
      </p:sp>
      <p:sp>
        <p:nvSpPr>
          <p:cNvPr id="58378" name="Rectangle 13">
            <a:extLst>
              <a:ext uri="{FF2B5EF4-FFF2-40B4-BE49-F238E27FC236}">
                <a16:creationId xmlns:a16="http://schemas.microsoft.com/office/drawing/2014/main" id="{7B2E21EA-CB82-490E-BD2C-749FDD9BC9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176838"/>
            <a:ext cx="14906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At t=22.5</a:t>
            </a:r>
          </a:p>
        </p:txBody>
      </p:sp>
    </p:spTree>
    <p:custDataLst>
      <p:tags r:id="rId1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>
            <a:extLst>
              <a:ext uri="{FF2B5EF4-FFF2-40B4-BE49-F238E27FC236}">
                <a16:creationId xmlns:a16="http://schemas.microsoft.com/office/drawing/2014/main" id="{7A3D969E-1190-4D30-A667-9DE17D3723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Last Equation</a:t>
            </a:r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F9E07E46-E5C7-44E8-AE3A-A008F8EEFB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420" name="Object 1">
                <a:extLst>
                  <a:ext uri="{FF2B5EF4-FFF2-40B4-BE49-F238E27FC236}">
                    <a16:creationId xmlns:a16="http://schemas.microsoft.com/office/drawing/2014/main" id="{AB6BF729-4FDF-4BE9-B433-34DE5C7781D6}"/>
                  </a:ext>
                </a:extLst>
              </p:cNvPr>
              <p:cNvSpPr txBox="1"/>
              <p:nvPr/>
            </p:nvSpPr>
            <p:spPr bwMode="auto">
              <a:xfrm>
                <a:off x="3810000" y="1371600"/>
                <a:ext cx="1371600" cy="733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0420" name="Object 1">
                <a:extLst>
                  <a:ext uri="{FF2B5EF4-FFF2-40B4-BE49-F238E27FC236}">
                    <a16:creationId xmlns:a16="http://schemas.microsoft.com/office/drawing/2014/main" id="{AB6BF729-4FDF-4BE9-B433-34DE5C7781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0" y="1371600"/>
                <a:ext cx="1371600" cy="7334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E738F73D-7835-43DF-9F3F-E3A45983D0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Final Set of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467" name="Object 3">
                <a:extLst>
                  <a:ext uri="{FF2B5EF4-FFF2-40B4-BE49-F238E27FC236}">
                    <a16:creationId xmlns:a16="http://schemas.microsoft.com/office/drawing/2014/main" id="{E7336EFD-17A2-42C4-A58B-0D2F9D31957F}"/>
                  </a:ext>
                </a:extLst>
              </p:cNvPr>
              <p:cNvSpPr txBox="1"/>
              <p:nvPr/>
            </p:nvSpPr>
            <p:spPr bwMode="auto">
              <a:xfrm>
                <a:off x="533400" y="1447800"/>
                <a:ext cx="7924800" cy="44497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400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400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506.25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22.5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506.25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22.5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900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−20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−30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227.04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227.04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362.78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362.78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517.35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517.35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602.97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602.97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901.67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2467" name="Object 3">
                <a:extLst>
                  <a:ext uri="{FF2B5EF4-FFF2-40B4-BE49-F238E27FC236}">
                    <a16:creationId xmlns:a16="http://schemas.microsoft.com/office/drawing/2014/main" id="{E7336EFD-17A2-42C4-A58B-0D2F9D3195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1447800"/>
                <a:ext cx="7924800" cy="44497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2FA77E1B-62D4-4163-86EF-CBFBFEB87F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Coefficients of Spline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515" name="Object 6">
                <a:extLst>
                  <a:ext uri="{FF2B5EF4-FFF2-40B4-BE49-F238E27FC236}">
                    <a16:creationId xmlns:a16="http://schemas.microsoft.com/office/drawing/2014/main" id="{EA9A694D-4EE6-45F5-8C76-24D5C3436EC2}"/>
                  </a:ext>
                </a:extLst>
              </p:cNvPr>
              <p:cNvSpPr txBox="1"/>
              <p:nvPr/>
            </p:nvSpPr>
            <p:spPr bwMode="auto">
              <a:xfrm>
                <a:off x="0" y="0"/>
                <a:ext cx="152400" cy="22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4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4515" name="Object 6">
                <a:extLst>
                  <a:ext uri="{FF2B5EF4-FFF2-40B4-BE49-F238E27FC236}">
                    <a16:creationId xmlns:a16="http://schemas.microsoft.com/office/drawing/2014/main" id="{EA9A694D-4EE6-45F5-8C76-24D5C3436E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0"/>
                <a:ext cx="152400" cy="228600"/>
              </a:xfrm>
              <a:prstGeom prst="rect">
                <a:avLst/>
              </a:prstGeom>
              <a:blipFill>
                <a:blip r:embed="rId4"/>
                <a:stretch>
                  <a:fillRect r="-32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516" name="Object 5">
                <a:extLst>
                  <a:ext uri="{FF2B5EF4-FFF2-40B4-BE49-F238E27FC236}">
                    <a16:creationId xmlns:a16="http://schemas.microsoft.com/office/drawing/2014/main" id="{4AF509E0-B296-4BCE-9800-39382B753102}"/>
                  </a:ext>
                </a:extLst>
              </p:cNvPr>
              <p:cNvSpPr txBox="1"/>
              <p:nvPr/>
            </p:nvSpPr>
            <p:spPr bwMode="auto">
              <a:xfrm>
                <a:off x="0" y="0"/>
                <a:ext cx="142875" cy="22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4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4516" name="Object 5">
                <a:extLst>
                  <a:ext uri="{FF2B5EF4-FFF2-40B4-BE49-F238E27FC236}">
                    <a16:creationId xmlns:a16="http://schemas.microsoft.com/office/drawing/2014/main" id="{4AF509E0-B296-4BCE-9800-39382B7531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0"/>
                <a:ext cx="142875" cy="228600"/>
              </a:xfrm>
              <a:prstGeom prst="rect">
                <a:avLst/>
              </a:prstGeom>
              <a:blipFill>
                <a:blip r:embed="rId5"/>
                <a:stretch>
                  <a:fillRect r="-3478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517" name="Object 4">
                <a:extLst>
                  <a:ext uri="{FF2B5EF4-FFF2-40B4-BE49-F238E27FC236}">
                    <a16:creationId xmlns:a16="http://schemas.microsoft.com/office/drawing/2014/main" id="{AF6E7D29-7329-4C0C-97A3-2C432771E1F3}"/>
                  </a:ext>
                </a:extLst>
              </p:cNvPr>
              <p:cNvSpPr txBox="1"/>
              <p:nvPr/>
            </p:nvSpPr>
            <p:spPr bwMode="auto">
              <a:xfrm>
                <a:off x="0" y="0"/>
                <a:ext cx="142875" cy="22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4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4517" name="Object 4">
                <a:extLst>
                  <a:ext uri="{FF2B5EF4-FFF2-40B4-BE49-F238E27FC236}">
                    <a16:creationId xmlns:a16="http://schemas.microsoft.com/office/drawing/2014/main" id="{AF6E7D29-7329-4C0C-97A3-2C432771E1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0"/>
                <a:ext cx="142875" cy="228600"/>
              </a:xfrm>
              <a:prstGeom prst="rect">
                <a:avLst/>
              </a:prstGeom>
              <a:blipFill>
                <a:blip r:embed="rId6"/>
                <a:stretch>
                  <a:fillRect r="-3478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23181BB-EF9E-447B-9DC6-F276827B842E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1600200"/>
          <a:ext cx="6172200" cy="3505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43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3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3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3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84200">
                <a:tc>
                  <a:txBody>
                    <a:bodyPr/>
                    <a:lstStyle/>
                    <a:p>
                      <a:pPr algn="ctr"/>
                      <a:r>
                        <a:rPr lang="en-US" sz="3200" i="1" dirty="0" err="1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en-US" sz="3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i="1" dirty="0" err="1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en-US" sz="3200" i="1" baseline="-25000" dirty="0" err="1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en-US" sz="3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i="1" dirty="0"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r>
                        <a:rPr lang="en-US" sz="3200" i="1" baseline="-25000" dirty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en-US" sz="3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i="1" dirty="0" err="1"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r>
                        <a:rPr lang="en-US" sz="3200" i="1" baseline="-25000" dirty="0" err="1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en-US" sz="3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22.704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0.8888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4.928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88.88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-0.1356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35.66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-141.61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1.6048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-33.956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554.55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0.20889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28.86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-152.13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54EE6FB5-DEDC-45FC-9715-D777EF720B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Final Solution</a:t>
            </a:r>
          </a:p>
        </p:txBody>
      </p:sp>
      <p:sp>
        <p:nvSpPr>
          <p:cNvPr id="66563" name="Rectangle 6">
            <a:extLst>
              <a:ext uri="{FF2B5EF4-FFF2-40B4-BE49-F238E27FC236}">
                <a16:creationId xmlns:a16="http://schemas.microsoft.com/office/drawing/2014/main" id="{0D66CFDB-DD48-4F2A-A458-EEC00B1FB2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64" name="Object 5">
                <a:extLst>
                  <a:ext uri="{FF2B5EF4-FFF2-40B4-BE49-F238E27FC236}">
                    <a16:creationId xmlns:a16="http://schemas.microsoft.com/office/drawing/2014/main" id="{317B0E94-83B8-4849-A93A-211B0DBD99D6}"/>
                  </a:ext>
                </a:extLst>
              </p:cNvPr>
              <p:cNvSpPr txBox="1"/>
              <p:nvPr/>
            </p:nvSpPr>
            <p:spPr bwMode="auto">
              <a:xfrm>
                <a:off x="1190625" y="1297204"/>
                <a:ext cx="2133600" cy="4524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)=22.704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6564" name="Object 5">
                <a:extLst>
                  <a:ext uri="{FF2B5EF4-FFF2-40B4-BE49-F238E27FC236}">
                    <a16:creationId xmlns:a16="http://schemas.microsoft.com/office/drawing/2014/main" id="{317B0E94-83B8-4849-A93A-211B0DBD99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90625" y="1297204"/>
                <a:ext cx="2133600" cy="4524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65" name="Rectangle 8">
            <a:extLst>
              <a:ext uri="{FF2B5EF4-FFF2-40B4-BE49-F238E27FC236}">
                <a16:creationId xmlns:a16="http://schemas.microsoft.com/office/drawing/2014/main" id="{0DFECEDD-5E60-4BED-BD88-5C3959B876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66" name="Object 7">
                <a:extLst>
                  <a:ext uri="{FF2B5EF4-FFF2-40B4-BE49-F238E27FC236}">
                    <a16:creationId xmlns:a16="http://schemas.microsoft.com/office/drawing/2014/main" id="{CEF26FE9-8063-41DB-ABA2-F0B2FB8E010D}"/>
                  </a:ext>
                </a:extLst>
              </p:cNvPr>
              <p:cNvSpPr txBox="1"/>
              <p:nvPr/>
            </p:nvSpPr>
            <p:spPr bwMode="auto">
              <a:xfrm>
                <a:off x="2819400" y="1306152"/>
                <a:ext cx="1400175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566" name="Object 7">
                <a:extLst>
                  <a:ext uri="{FF2B5EF4-FFF2-40B4-BE49-F238E27FC236}">
                    <a16:creationId xmlns:a16="http://schemas.microsoft.com/office/drawing/2014/main" id="{CEF26FE9-8063-41DB-ABA2-F0B2FB8E01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19400" y="1306152"/>
                <a:ext cx="1400175" cy="4095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67" name="Rectangle 10">
            <a:extLst>
              <a:ext uri="{FF2B5EF4-FFF2-40B4-BE49-F238E27FC236}">
                <a16:creationId xmlns:a16="http://schemas.microsoft.com/office/drawing/2014/main" id="{4F610B1C-E305-4E07-B424-6D6ED3481B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68" name="Object 9">
                <a:extLst>
                  <a:ext uri="{FF2B5EF4-FFF2-40B4-BE49-F238E27FC236}">
                    <a16:creationId xmlns:a16="http://schemas.microsoft.com/office/drawing/2014/main" id="{3B71E339-E211-4428-BD8B-B45A5143F8AC}"/>
                  </a:ext>
                </a:extLst>
              </p:cNvPr>
              <p:cNvSpPr txBox="1"/>
              <p:nvPr/>
            </p:nvSpPr>
            <p:spPr bwMode="auto">
              <a:xfrm>
                <a:off x="1617663" y="1752600"/>
                <a:ext cx="3900487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=0.8888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+4.928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+88.88,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6568" name="Object 9">
                <a:extLst>
                  <a:ext uri="{FF2B5EF4-FFF2-40B4-BE49-F238E27FC236}">
                    <a16:creationId xmlns:a16="http://schemas.microsoft.com/office/drawing/2014/main" id="{3B71E339-E211-4428-BD8B-B45A5143F8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7663" y="1752600"/>
                <a:ext cx="3900487" cy="5175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69" name="Rectangle 12">
            <a:extLst>
              <a:ext uri="{FF2B5EF4-FFF2-40B4-BE49-F238E27FC236}">
                <a16:creationId xmlns:a16="http://schemas.microsoft.com/office/drawing/2014/main" id="{2E7E8DF2-4FEF-410D-B75F-92D9DD2A8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70" name="Object 11">
                <a:extLst>
                  <a:ext uri="{FF2B5EF4-FFF2-40B4-BE49-F238E27FC236}">
                    <a16:creationId xmlns:a16="http://schemas.microsoft.com/office/drawing/2014/main" id="{1F50D985-AACA-47E2-AAFE-D8576F43BB6A}"/>
                  </a:ext>
                </a:extLst>
              </p:cNvPr>
              <p:cNvSpPr txBox="1"/>
              <p:nvPr/>
            </p:nvSpPr>
            <p:spPr bwMode="auto">
              <a:xfrm>
                <a:off x="4648200" y="1752528"/>
                <a:ext cx="155098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570" name="Object 11">
                <a:extLst>
                  <a:ext uri="{FF2B5EF4-FFF2-40B4-BE49-F238E27FC236}">
                    <a16:creationId xmlns:a16="http://schemas.microsoft.com/office/drawing/2014/main" id="{1F50D985-AACA-47E2-AAFE-D8576F43BB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8200" y="1752528"/>
                <a:ext cx="1550988" cy="4095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71" name="Rectangle 14">
            <a:extLst>
              <a:ext uri="{FF2B5EF4-FFF2-40B4-BE49-F238E27FC236}">
                <a16:creationId xmlns:a16="http://schemas.microsoft.com/office/drawing/2014/main" id="{5913CE67-0A85-4181-90FC-B6BAF30E8F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72" name="Object 13">
                <a:extLst>
                  <a:ext uri="{FF2B5EF4-FFF2-40B4-BE49-F238E27FC236}">
                    <a16:creationId xmlns:a16="http://schemas.microsoft.com/office/drawing/2014/main" id="{4230862E-0AC6-46AC-B94E-B67D5D223927}"/>
                  </a:ext>
                </a:extLst>
              </p:cNvPr>
              <p:cNvSpPr txBox="1"/>
              <p:nvPr/>
            </p:nvSpPr>
            <p:spPr bwMode="auto">
              <a:xfrm>
                <a:off x="1600200" y="2286000"/>
                <a:ext cx="4310063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=−0.1356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+35.66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−141.61,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6572" name="Object 13">
                <a:extLst>
                  <a:ext uri="{FF2B5EF4-FFF2-40B4-BE49-F238E27FC236}">
                    <a16:creationId xmlns:a16="http://schemas.microsoft.com/office/drawing/2014/main" id="{4230862E-0AC6-46AC-B94E-B67D5D2239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2286000"/>
                <a:ext cx="4310063" cy="51752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73" name="Rectangle 16">
            <a:extLst>
              <a:ext uri="{FF2B5EF4-FFF2-40B4-BE49-F238E27FC236}">
                <a16:creationId xmlns:a16="http://schemas.microsoft.com/office/drawing/2014/main" id="{125B12F1-E67A-4B3E-8A1C-28C75E7B49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74" name="Object 15">
                <a:extLst>
                  <a:ext uri="{FF2B5EF4-FFF2-40B4-BE49-F238E27FC236}">
                    <a16:creationId xmlns:a16="http://schemas.microsoft.com/office/drawing/2014/main" id="{DCDD31CC-F810-4BA9-B4B2-9A61DE6CFD37}"/>
                  </a:ext>
                </a:extLst>
              </p:cNvPr>
              <p:cNvSpPr txBox="1"/>
              <p:nvPr/>
            </p:nvSpPr>
            <p:spPr bwMode="auto">
              <a:xfrm>
                <a:off x="5012314" y="2270125"/>
                <a:ext cx="1573213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574" name="Object 15">
                <a:extLst>
                  <a:ext uri="{FF2B5EF4-FFF2-40B4-BE49-F238E27FC236}">
                    <a16:creationId xmlns:a16="http://schemas.microsoft.com/office/drawing/2014/main" id="{DCDD31CC-F810-4BA9-B4B2-9A61DE6CFD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12314" y="2270125"/>
                <a:ext cx="1573213" cy="4095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75" name="Rectangle 18">
            <a:extLst>
              <a:ext uri="{FF2B5EF4-FFF2-40B4-BE49-F238E27FC236}">
                <a16:creationId xmlns:a16="http://schemas.microsoft.com/office/drawing/2014/main" id="{21394247-D5C8-4EDF-8E14-A01BBC48ED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76" name="Object 17">
                <a:extLst>
                  <a:ext uri="{FF2B5EF4-FFF2-40B4-BE49-F238E27FC236}">
                    <a16:creationId xmlns:a16="http://schemas.microsoft.com/office/drawing/2014/main" id="{37ED41F4-45B0-4C5D-88E9-FB92BE829A3E}"/>
                  </a:ext>
                </a:extLst>
              </p:cNvPr>
              <p:cNvSpPr txBox="1"/>
              <p:nvPr/>
            </p:nvSpPr>
            <p:spPr bwMode="auto">
              <a:xfrm>
                <a:off x="1577975" y="2759075"/>
                <a:ext cx="4289425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=1.6048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−33.956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+554.55,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6576" name="Object 17">
                <a:extLst>
                  <a:ext uri="{FF2B5EF4-FFF2-40B4-BE49-F238E27FC236}">
                    <a16:creationId xmlns:a16="http://schemas.microsoft.com/office/drawing/2014/main" id="{37ED41F4-45B0-4C5D-88E9-FB92BE829A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77975" y="2759075"/>
                <a:ext cx="4289425" cy="51752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77" name="Rectangle 20">
            <a:extLst>
              <a:ext uri="{FF2B5EF4-FFF2-40B4-BE49-F238E27FC236}">
                <a16:creationId xmlns:a16="http://schemas.microsoft.com/office/drawing/2014/main" id="{227ADE1C-64E9-4EDA-AA03-D4D8B3F6F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78" name="Object 19">
                <a:extLst>
                  <a:ext uri="{FF2B5EF4-FFF2-40B4-BE49-F238E27FC236}">
                    <a16:creationId xmlns:a16="http://schemas.microsoft.com/office/drawing/2014/main" id="{3C831817-1E3C-40D4-A63D-40A9EACFC647}"/>
                  </a:ext>
                </a:extLst>
              </p:cNvPr>
              <p:cNvSpPr txBox="1"/>
              <p:nvPr/>
            </p:nvSpPr>
            <p:spPr bwMode="auto">
              <a:xfrm>
                <a:off x="4995069" y="2735695"/>
                <a:ext cx="187483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≤22.5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578" name="Object 19">
                <a:extLst>
                  <a:ext uri="{FF2B5EF4-FFF2-40B4-BE49-F238E27FC236}">
                    <a16:creationId xmlns:a16="http://schemas.microsoft.com/office/drawing/2014/main" id="{3C831817-1E3C-40D4-A63D-40A9EACFC6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95069" y="2735695"/>
                <a:ext cx="1874838" cy="4095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79" name="Rectangle 22">
            <a:extLst>
              <a:ext uri="{FF2B5EF4-FFF2-40B4-BE49-F238E27FC236}">
                <a16:creationId xmlns:a16="http://schemas.microsoft.com/office/drawing/2014/main" id="{63228526-A3AA-4898-B85D-7496EC32F0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80" name="Object 21">
                <a:extLst>
                  <a:ext uri="{FF2B5EF4-FFF2-40B4-BE49-F238E27FC236}">
                    <a16:creationId xmlns:a16="http://schemas.microsoft.com/office/drawing/2014/main" id="{58B4C60A-6E49-48ED-B8C5-394A547ECFFE}"/>
                  </a:ext>
                </a:extLst>
              </p:cNvPr>
              <p:cNvSpPr txBox="1"/>
              <p:nvPr/>
            </p:nvSpPr>
            <p:spPr bwMode="auto">
              <a:xfrm>
                <a:off x="1600200" y="3292475"/>
                <a:ext cx="4310063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=0.20889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+28.86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−152.13,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6580" name="Object 21">
                <a:extLst>
                  <a:ext uri="{FF2B5EF4-FFF2-40B4-BE49-F238E27FC236}">
                    <a16:creationId xmlns:a16="http://schemas.microsoft.com/office/drawing/2014/main" id="{58B4C60A-6E49-48ED-B8C5-394A547ECF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3292475"/>
                <a:ext cx="4310063" cy="51752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81" name="Rectangle 24">
            <a:extLst>
              <a:ext uri="{FF2B5EF4-FFF2-40B4-BE49-F238E27FC236}">
                <a16:creationId xmlns:a16="http://schemas.microsoft.com/office/drawing/2014/main" id="{BD116F5B-2FF2-4DAE-BEDE-DC636F38F8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82" name="Object 23">
                <a:extLst>
                  <a:ext uri="{FF2B5EF4-FFF2-40B4-BE49-F238E27FC236}">
                    <a16:creationId xmlns:a16="http://schemas.microsoft.com/office/drawing/2014/main" id="{8AE691A4-8FD8-42D1-A263-6B7855031B40}"/>
                  </a:ext>
                </a:extLst>
              </p:cNvPr>
              <p:cNvSpPr txBox="1"/>
              <p:nvPr/>
            </p:nvSpPr>
            <p:spPr bwMode="auto">
              <a:xfrm>
                <a:off x="4972844" y="3273425"/>
                <a:ext cx="187483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22.5≤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≤30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582" name="Object 23">
                <a:extLst>
                  <a:ext uri="{FF2B5EF4-FFF2-40B4-BE49-F238E27FC236}">
                    <a16:creationId xmlns:a16="http://schemas.microsoft.com/office/drawing/2014/main" id="{8AE691A4-8FD8-42D1-A263-6B7855031B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72844" y="3273425"/>
                <a:ext cx="1874838" cy="4095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6583" name="Picture 24">
            <a:extLst>
              <a:ext uri="{FF2B5EF4-FFF2-40B4-BE49-F238E27FC236}">
                <a16:creationId xmlns:a16="http://schemas.microsoft.com/office/drawing/2014/main" id="{E371C20D-58A6-482D-817F-4E2AD88AABF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829050"/>
            <a:ext cx="4495800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>
            <a:extLst>
              <a:ext uri="{FF2B5EF4-FFF2-40B4-BE49-F238E27FC236}">
                <a16:creationId xmlns:a16="http://schemas.microsoft.com/office/drawing/2014/main" id="{18A2427A-73C0-451E-9E5A-FDBDDB73D6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Velocity at a Particular Point</a:t>
            </a:r>
          </a:p>
        </p:txBody>
      </p:sp>
      <p:sp>
        <p:nvSpPr>
          <p:cNvPr id="68611" name="Content Placeholder 2">
            <a:extLst>
              <a:ext uri="{FF2B5EF4-FFF2-40B4-BE49-F238E27FC236}">
                <a16:creationId xmlns:a16="http://schemas.microsoft.com/office/drawing/2014/main" id="{5E01BB30-AFEC-4A89-B248-1974A9219A4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609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a) Velocity at t=16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612" name="Object 2">
                <a:extLst>
                  <a:ext uri="{FF2B5EF4-FFF2-40B4-BE49-F238E27FC236}">
                    <a16:creationId xmlns:a16="http://schemas.microsoft.com/office/drawing/2014/main" id="{BF4A1EBB-C2B6-4E95-AEC8-91DE19C89D9C}"/>
                  </a:ext>
                </a:extLst>
              </p:cNvPr>
              <p:cNvSpPr txBox="1"/>
              <p:nvPr/>
            </p:nvSpPr>
            <p:spPr bwMode="auto">
              <a:xfrm>
                <a:off x="1190625" y="2050256"/>
                <a:ext cx="2133600" cy="4524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)=22.704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8612" name="Object 2">
                <a:extLst>
                  <a:ext uri="{FF2B5EF4-FFF2-40B4-BE49-F238E27FC236}">
                    <a16:creationId xmlns:a16="http://schemas.microsoft.com/office/drawing/2014/main" id="{BF4A1EBB-C2B6-4E95-AEC8-91DE19C89D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90625" y="2050256"/>
                <a:ext cx="2133600" cy="4524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613" name="Object 3">
                <a:extLst>
                  <a:ext uri="{FF2B5EF4-FFF2-40B4-BE49-F238E27FC236}">
                    <a16:creationId xmlns:a16="http://schemas.microsoft.com/office/drawing/2014/main" id="{247B7BFF-2E9B-44AA-8A0C-73AE800152B1}"/>
                  </a:ext>
                </a:extLst>
              </p:cNvPr>
              <p:cNvSpPr txBox="1"/>
              <p:nvPr/>
            </p:nvSpPr>
            <p:spPr bwMode="auto">
              <a:xfrm>
                <a:off x="2867818" y="2056534"/>
                <a:ext cx="1400175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8613" name="Object 3">
                <a:extLst>
                  <a:ext uri="{FF2B5EF4-FFF2-40B4-BE49-F238E27FC236}">
                    <a16:creationId xmlns:a16="http://schemas.microsoft.com/office/drawing/2014/main" id="{247B7BFF-2E9B-44AA-8A0C-73AE800152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67818" y="2056534"/>
                <a:ext cx="1400175" cy="4095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614" name="Object 4">
                <a:extLst>
                  <a:ext uri="{FF2B5EF4-FFF2-40B4-BE49-F238E27FC236}">
                    <a16:creationId xmlns:a16="http://schemas.microsoft.com/office/drawing/2014/main" id="{3B4FB089-B7F1-498B-A19D-454C4252D50E}"/>
                  </a:ext>
                </a:extLst>
              </p:cNvPr>
              <p:cNvSpPr txBox="1"/>
              <p:nvPr/>
            </p:nvSpPr>
            <p:spPr bwMode="auto">
              <a:xfrm>
                <a:off x="1617663" y="2590800"/>
                <a:ext cx="3900487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=0.8888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+4.928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+88.88,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8614" name="Object 4">
                <a:extLst>
                  <a:ext uri="{FF2B5EF4-FFF2-40B4-BE49-F238E27FC236}">
                    <a16:creationId xmlns:a16="http://schemas.microsoft.com/office/drawing/2014/main" id="{3B4FB089-B7F1-498B-A19D-454C4252D5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7663" y="2590800"/>
                <a:ext cx="3900487" cy="5175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615" name="Object 5">
                <a:extLst>
                  <a:ext uri="{FF2B5EF4-FFF2-40B4-BE49-F238E27FC236}">
                    <a16:creationId xmlns:a16="http://schemas.microsoft.com/office/drawing/2014/main" id="{BCECDEBA-7457-4200-8BFC-A96A167E8B9D}"/>
                  </a:ext>
                </a:extLst>
              </p:cNvPr>
              <p:cNvSpPr txBox="1"/>
              <p:nvPr/>
            </p:nvSpPr>
            <p:spPr bwMode="auto">
              <a:xfrm>
                <a:off x="4648200" y="2565400"/>
                <a:ext cx="155098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8615" name="Object 5">
                <a:extLst>
                  <a:ext uri="{FF2B5EF4-FFF2-40B4-BE49-F238E27FC236}">
                    <a16:creationId xmlns:a16="http://schemas.microsoft.com/office/drawing/2014/main" id="{BCECDEBA-7457-4200-8BFC-A96A167E8B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8200" y="2565400"/>
                <a:ext cx="1550988" cy="4095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616" name="Object 6">
                <a:extLst>
                  <a:ext uri="{FF2B5EF4-FFF2-40B4-BE49-F238E27FC236}">
                    <a16:creationId xmlns:a16="http://schemas.microsoft.com/office/drawing/2014/main" id="{FB54796B-F21A-4335-9CF9-8DDE295F2408}"/>
                  </a:ext>
                </a:extLst>
              </p:cNvPr>
              <p:cNvSpPr txBox="1"/>
              <p:nvPr/>
            </p:nvSpPr>
            <p:spPr bwMode="auto">
              <a:xfrm>
                <a:off x="1600200" y="3124200"/>
                <a:ext cx="4310063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=−0.1356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+35.66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−141.61,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8616" name="Object 6">
                <a:extLst>
                  <a:ext uri="{FF2B5EF4-FFF2-40B4-BE49-F238E27FC236}">
                    <a16:creationId xmlns:a16="http://schemas.microsoft.com/office/drawing/2014/main" id="{FB54796B-F21A-4335-9CF9-8DDE295F24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3124200"/>
                <a:ext cx="4310063" cy="51752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617" name="Object 7">
                <a:extLst>
                  <a:ext uri="{FF2B5EF4-FFF2-40B4-BE49-F238E27FC236}">
                    <a16:creationId xmlns:a16="http://schemas.microsoft.com/office/drawing/2014/main" id="{CC47A4A5-3EC7-41EA-A102-3A69BA521E9B}"/>
                  </a:ext>
                </a:extLst>
              </p:cNvPr>
              <p:cNvSpPr txBox="1"/>
              <p:nvPr/>
            </p:nvSpPr>
            <p:spPr bwMode="auto">
              <a:xfrm>
                <a:off x="4988935" y="3097213"/>
                <a:ext cx="1573213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8617" name="Object 7">
                <a:extLst>
                  <a:ext uri="{FF2B5EF4-FFF2-40B4-BE49-F238E27FC236}">
                    <a16:creationId xmlns:a16="http://schemas.microsoft.com/office/drawing/2014/main" id="{CC47A4A5-3EC7-41EA-A102-3A69BA521E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88935" y="3097213"/>
                <a:ext cx="1573213" cy="4095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618" name="Object 8">
                <a:extLst>
                  <a:ext uri="{FF2B5EF4-FFF2-40B4-BE49-F238E27FC236}">
                    <a16:creationId xmlns:a16="http://schemas.microsoft.com/office/drawing/2014/main" id="{AD3EB3D2-A359-47F9-8FEA-610D12371D4B}"/>
                  </a:ext>
                </a:extLst>
              </p:cNvPr>
              <p:cNvSpPr txBox="1"/>
              <p:nvPr/>
            </p:nvSpPr>
            <p:spPr bwMode="auto">
              <a:xfrm>
                <a:off x="1577975" y="3597275"/>
                <a:ext cx="4289425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=1.6048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−33.956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+554.55,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8618" name="Object 8">
                <a:extLst>
                  <a:ext uri="{FF2B5EF4-FFF2-40B4-BE49-F238E27FC236}">
                    <a16:creationId xmlns:a16="http://schemas.microsoft.com/office/drawing/2014/main" id="{AD3EB3D2-A359-47F9-8FEA-610D12371D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77975" y="3597275"/>
                <a:ext cx="4289425" cy="51752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619" name="Object 9">
                <a:extLst>
                  <a:ext uri="{FF2B5EF4-FFF2-40B4-BE49-F238E27FC236}">
                    <a16:creationId xmlns:a16="http://schemas.microsoft.com/office/drawing/2014/main" id="{EC1519AB-5D42-42C1-83D8-ADB7F732292D}"/>
                  </a:ext>
                </a:extLst>
              </p:cNvPr>
              <p:cNvSpPr txBox="1"/>
              <p:nvPr/>
            </p:nvSpPr>
            <p:spPr bwMode="auto">
              <a:xfrm>
                <a:off x="4995069" y="3559175"/>
                <a:ext cx="187483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≤22.5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8619" name="Object 9">
                <a:extLst>
                  <a:ext uri="{FF2B5EF4-FFF2-40B4-BE49-F238E27FC236}">
                    <a16:creationId xmlns:a16="http://schemas.microsoft.com/office/drawing/2014/main" id="{EC1519AB-5D42-42C1-83D8-ADB7F73229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95069" y="3559175"/>
                <a:ext cx="1874838" cy="4095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620" name="Object 10">
                <a:extLst>
                  <a:ext uri="{FF2B5EF4-FFF2-40B4-BE49-F238E27FC236}">
                    <a16:creationId xmlns:a16="http://schemas.microsoft.com/office/drawing/2014/main" id="{019CE979-E6FA-46BB-8E71-F4525B75893A}"/>
                  </a:ext>
                </a:extLst>
              </p:cNvPr>
              <p:cNvSpPr txBox="1"/>
              <p:nvPr/>
            </p:nvSpPr>
            <p:spPr bwMode="auto">
              <a:xfrm>
                <a:off x="1600200" y="4130675"/>
                <a:ext cx="4310063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=0.20889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+28.86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−152.13,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8620" name="Object 10">
                <a:extLst>
                  <a:ext uri="{FF2B5EF4-FFF2-40B4-BE49-F238E27FC236}">
                    <a16:creationId xmlns:a16="http://schemas.microsoft.com/office/drawing/2014/main" id="{019CE979-E6FA-46BB-8E71-F4525B7589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4130675"/>
                <a:ext cx="4310063" cy="51752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621" name="Object 11">
                <a:extLst>
                  <a:ext uri="{FF2B5EF4-FFF2-40B4-BE49-F238E27FC236}">
                    <a16:creationId xmlns:a16="http://schemas.microsoft.com/office/drawing/2014/main" id="{D1140DDE-DEB6-4293-A340-3FE37FDA2699}"/>
                  </a:ext>
                </a:extLst>
              </p:cNvPr>
              <p:cNvSpPr txBox="1"/>
              <p:nvPr/>
            </p:nvSpPr>
            <p:spPr bwMode="auto">
              <a:xfrm>
                <a:off x="4995069" y="4090987"/>
                <a:ext cx="187483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22.5≤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≤30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8621" name="Object 11">
                <a:extLst>
                  <a:ext uri="{FF2B5EF4-FFF2-40B4-BE49-F238E27FC236}">
                    <a16:creationId xmlns:a16="http://schemas.microsoft.com/office/drawing/2014/main" id="{D1140DDE-DEB6-4293-A340-3FE37FDA26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95069" y="4090987"/>
                <a:ext cx="1874838" cy="4095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622" name="Object 12">
                <a:extLst>
                  <a:ext uri="{FF2B5EF4-FFF2-40B4-BE49-F238E27FC236}">
                    <a16:creationId xmlns:a16="http://schemas.microsoft.com/office/drawing/2014/main" id="{63EC694F-A197-459A-8669-7A4895ECB3BA}"/>
                  </a:ext>
                </a:extLst>
              </p:cNvPr>
              <p:cNvSpPr txBox="1"/>
              <p:nvPr/>
            </p:nvSpPr>
            <p:spPr bwMode="auto">
              <a:xfrm>
                <a:off x="915987" y="4706361"/>
                <a:ext cx="5678488" cy="109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=−0.1356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16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+35.66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−141.61</m:t>
                      </m:r>
                    </m:oMath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      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=394.24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8622" name="Object 12">
                <a:extLst>
                  <a:ext uri="{FF2B5EF4-FFF2-40B4-BE49-F238E27FC236}">
                    <a16:creationId xmlns:a16="http://schemas.microsoft.com/office/drawing/2014/main" id="{63EC694F-A197-459A-8669-7A4895ECB3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5987" y="4706361"/>
                <a:ext cx="5678488" cy="109220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0658" name="Object 2">
                <a:extLst>
                  <a:ext uri="{FF2B5EF4-FFF2-40B4-BE49-F238E27FC236}">
                    <a16:creationId xmlns:a16="http://schemas.microsoft.com/office/drawing/2014/main" id="{5EB5995B-CFE2-46F0-9577-A34878F2C40C}"/>
                  </a:ext>
                </a:extLst>
              </p:cNvPr>
              <p:cNvSpPr txBox="1"/>
              <p:nvPr/>
            </p:nvSpPr>
            <p:spPr bwMode="auto">
              <a:xfrm>
                <a:off x="990600" y="2133600"/>
                <a:ext cx="2133600" cy="4524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)=22.704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0658" name="Object 2">
                <a:extLst>
                  <a:ext uri="{FF2B5EF4-FFF2-40B4-BE49-F238E27FC236}">
                    <a16:creationId xmlns:a16="http://schemas.microsoft.com/office/drawing/2014/main" id="{5EB5995B-CFE2-46F0-9577-A34878F2C4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2133600"/>
                <a:ext cx="2133600" cy="4524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659" name="Object 3">
                <a:extLst>
                  <a:ext uri="{FF2B5EF4-FFF2-40B4-BE49-F238E27FC236}">
                    <a16:creationId xmlns:a16="http://schemas.microsoft.com/office/drawing/2014/main" id="{95785772-B8D6-43E6-9723-576560541A63}"/>
                  </a:ext>
                </a:extLst>
              </p:cNvPr>
              <p:cNvSpPr txBox="1"/>
              <p:nvPr/>
            </p:nvSpPr>
            <p:spPr bwMode="auto">
              <a:xfrm>
                <a:off x="6553200" y="2105025"/>
                <a:ext cx="1400175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0659" name="Object 3">
                <a:extLst>
                  <a:ext uri="{FF2B5EF4-FFF2-40B4-BE49-F238E27FC236}">
                    <a16:creationId xmlns:a16="http://schemas.microsoft.com/office/drawing/2014/main" id="{95785772-B8D6-43E6-9723-576560541A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53200" y="2105025"/>
                <a:ext cx="1400175" cy="4095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660" name="Object 4">
                <a:extLst>
                  <a:ext uri="{FF2B5EF4-FFF2-40B4-BE49-F238E27FC236}">
                    <a16:creationId xmlns:a16="http://schemas.microsoft.com/office/drawing/2014/main" id="{E115B68F-CC2B-45AC-B7E8-6E2805AD9F7C}"/>
                  </a:ext>
                </a:extLst>
              </p:cNvPr>
              <p:cNvSpPr txBox="1"/>
              <p:nvPr/>
            </p:nvSpPr>
            <p:spPr bwMode="auto">
              <a:xfrm>
                <a:off x="1617663" y="2590800"/>
                <a:ext cx="3900487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=0.8888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+4.928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+88.88,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0660" name="Object 4">
                <a:extLst>
                  <a:ext uri="{FF2B5EF4-FFF2-40B4-BE49-F238E27FC236}">
                    <a16:creationId xmlns:a16="http://schemas.microsoft.com/office/drawing/2014/main" id="{E115B68F-CC2B-45AC-B7E8-6E2805AD9F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7663" y="2590800"/>
                <a:ext cx="3900487" cy="5175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661" name="Object 5">
                <a:extLst>
                  <a:ext uri="{FF2B5EF4-FFF2-40B4-BE49-F238E27FC236}">
                    <a16:creationId xmlns:a16="http://schemas.microsoft.com/office/drawing/2014/main" id="{4311859E-B8B5-49D4-A715-9D10EC4AD467}"/>
                  </a:ext>
                </a:extLst>
              </p:cNvPr>
              <p:cNvSpPr txBox="1"/>
              <p:nvPr/>
            </p:nvSpPr>
            <p:spPr bwMode="auto">
              <a:xfrm>
                <a:off x="6553200" y="2638425"/>
                <a:ext cx="155098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≤15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0661" name="Object 5">
                <a:extLst>
                  <a:ext uri="{FF2B5EF4-FFF2-40B4-BE49-F238E27FC236}">
                    <a16:creationId xmlns:a16="http://schemas.microsoft.com/office/drawing/2014/main" id="{4311859E-B8B5-49D4-A715-9D10EC4AD4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53200" y="2638425"/>
                <a:ext cx="1550988" cy="4095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662" name="Object 6">
                <a:extLst>
                  <a:ext uri="{FF2B5EF4-FFF2-40B4-BE49-F238E27FC236}">
                    <a16:creationId xmlns:a16="http://schemas.microsoft.com/office/drawing/2014/main" id="{4BE33EBC-2F2B-4485-A162-F314656651EB}"/>
                  </a:ext>
                </a:extLst>
              </p:cNvPr>
              <p:cNvSpPr txBox="1"/>
              <p:nvPr/>
            </p:nvSpPr>
            <p:spPr bwMode="auto">
              <a:xfrm>
                <a:off x="1600200" y="3124200"/>
                <a:ext cx="4310063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=−0.1356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+35.66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−141.61,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0662" name="Object 6">
                <a:extLst>
                  <a:ext uri="{FF2B5EF4-FFF2-40B4-BE49-F238E27FC236}">
                    <a16:creationId xmlns:a16="http://schemas.microsoft.com/office/drawing/2014/main" id="{4BE33EBC-2F2B-4485-A162-F314656651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3124200"/>
                <a:ext cx="4310063" cy="51752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663" name="Object 7">
                <a:extLst>
                  <a:ext uri="{FF2B5EF4-FFF2-40B4-BE49-F238E27FC236}">
                    <a16:creationId xmlns:a16="http://schemas.microsoft.com/office/drawing/2014/main" id="{537D75BC-3DA0-44A3-BB21-93C157396C84}"/>
                  </a:ext>
                </a:extLst>
              </p:cNvPr>
              <p:cNvSpPr txBox="1"/>
              <p:nvPr/>
            </p:nvSpPr>
            <p:spPr bwMode="auto">
              <a:xfrm>
                <a:off x="6553200" y="3200400"/>
                <a:ext cx="1573213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0663" name="Object 7">
                <a:extLst>
                  <a:ext uri="{FF2B5EF4-FFF2-40B4-BE49-F238E27FC236}">
                    <a16:creationId xmlns:a16="http://schemas.microsoft.com/office/drawing/2014/main" id="{537D75BC-3DA0-44A3-BB21-93C157396C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53200" y="3200400"/>
                <a:ext cx="1573213" cy="4095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664" name="Object 8">
                <a:extLst>
                  <a:ext uri="{FF2B5EF4-FFF2-40B4-BE49-F238E27FC236}">
                    <a16:creationId xmlns:a16="http://schemas.microsoft.com/office/drawing/2014/main" id="{6D726A7D-723E-4275-805F-74A7FBCF75C3}"/>
                  </a:ext>
                </a:extLst>
              </p:cNvPr>
              <p:cNvSpPr txBox="1"/>
              <p:nvPr/>
            </p:nvSpPr>
            <p:spPr bwMode="auto">
              <a:xfrm>
                <a:off x="1577975" y="3597275"/>
                <a:ext cx="4289425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=1.6048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−33.956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+554.55,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0664" name="Object 8">
                <a:extLst>
                  <a:ext uri="{FF2B5EF4-FFF2-40B4-BE49-F238E27FC236}">
                    <a16:creationId xmlns:a16="http://schemas.microsoft.com/office/drawing/2014/main" id="{6D726A7D-723E-4275-805F-74A7FBCF75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77975" y="3597275"/>
                <a:ext cx="4289425" cy="51752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665" name="Object 9">
                <a:extLst>
                  <a:ext uri="{FF2B5EF4-FFF2-40B4-BE49-F238E27FC236}">
                    <a16:creationId xmlns:a16="http://schemas.microsoft.com/office/drawing/2014/main" id="{C5DF34B7-DC86-4C5F-A2A0-850CF42DC8DF}"/>
                  </a:ext>
                </a:extLst>
              </p:cNvPr>
              <p:cNvSpPr txBox="1"/>
              <p:nvPr/>
            </p:nvSpPr>
            <p:spPr bwMode="auto">
              <a:xfrm>
                <a:off x="6553200" y="3657600"/>
                <a:ext cx="187483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≤22.5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0665" name="Object 9">
                <a:extLst>
                  <a:ext uri="{FF2B5EF4-FFF2-40B4-BE49-F238E27FC236}">
                    <a16:creationId xmlns:a16="http://schemas.microsoft.com/office/drawing/2014/main" id="{C5DF34B7-DC86-4C5F-A2A0-850CF42DC8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53200" y="3657600"/>
                <a:ext cx="1874838" cy="4095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666" name="Object 10">
                <a:extLst>
                  <a:ext uri="{FF2B5EF4-FFF2-40B4-BE49-F238E27FC236}">
                    <a16:creationId xmlns:a16="http://schemas.microsoft.com/office/drawing/2014/main" id="{30AA6DF0-F1C7-4C48-BA34-B6714E0034FB}"/>
                  </a:ext>
                </a:extLst>
              </p:cNvPr>
              <p:cNvSpPr txBox="1"/>
              <p:nvPr/>
            </p:nvSpPr>
            <p:spPr bwMode="auto">
              <a:xfrm>
                <a:off x="1600200" y="4130675"/>
                <a:ext cx="4310063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=0.20889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+28.86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−152.13,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0666" name="Object 10">
                <a:extLst>
                  <a:ext uri="{FF2B5EF4-FFF2-40B4-BE49-F238E27FC236}">
                    <a16:creationId xmlns:a16="http://schemas.microsoft.com/office/drawing/2014/main" id="{30AA6DF0-F1C7-4C48-BA34-B6714E0034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4130675"/>
                <a:ext cx="4310063" cy="51752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667" name="Object 11">
                <a:extLst>
                  <a:ext uri="{FF2B5EF4-FFF2-40B4-BE49-F238E27FC236}">
                    <a16:creationId xmlns:a16="http://schemas.microsoft.com/office/drawing/2014/main" id="{AF89E88D-4AF3-45FC-85B3-9F502F961CBE}"/>
                  </a:ext>
                </a:extLst>
              </p:cNvPr>
              <p:cNvSpPr txBox="1"/>
              <p:nvPr/>
            </p:nvSpPr>
            <p:spPr bwMode="auto">
              <a:xfrm>
                <a:off x="6553200" y="4191000"/>
                <a:ext cx="187483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22.5≤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≤30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0667" name="Object 11">
                <a:extLst>
                  <a:ext uri="{FF2B5EF4-FFF2-40B4-BE49-F238E27FC236}">
                    <a16:creationId xmlns:a16="http://schemas.microsoft.com/office/drawing/2014/main" id="{AF89E88D-4AF3-45FC-85B3-9F502F961C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53200" y="4191000"/>
                <a:ext cx="1874838" cy="4095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668" name="Rectangle 2">
            <a:extLst>
              <a:ext uri="{FF2B5EF4-FFF2-40B4-BE49-F238E27FC236}">
                <a16:creationId xmlns:a16="http://schemas.microsoft.com/office/drawing/2014/main" id="{880F2118-E761-4E1D-AE1E-10F81322BC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04800"/>
            <a:ext cx="8382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>
                <a:solidFill>
                  <a:schemeClr val="tx2"/>
                </a:solidFill>
              </a:rPr>
              <a:t>Acceleration from Velocity Profile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669" name="Object 10">
                <a:extLst>
                  <a:ext uri="{FF2B5EF4-FFF2-40B4-BE49-F238E27FC236}">
                    <a16:creationId xmlns:a16="http://schemas.microsoft.com/office/drawing/2014/main" id="{269F1ECC-FC11-4BA7-A3FD-0908A6FBD65E}"/>
                  </a:ext>
                </a:extLst>
              </p:cNvPr>
              <p:cNvSpPr txBox="1"/>
              <p:nvPr/>
            </p:nvSpPr>
            <p:spPr bwMode="auto">
              <a:xfrm>
                <a:off x="914400" y="4860925"/>
                <a:ext cx="3044825" cy="1066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(16)=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=16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0669" name="Object 10">
                <a:extLst>
                  <a:ext uri="{FF2B5EF4-FFF2-40B4-BE49-F238E27FC236}">
                    <a16:creationId xmlns:a16="http://schemas.microsoft.com/office/drawing/2014/main" id="{269F1ECC-FC11-4BA7-A3FD-0908A6FBD6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400" y="4860925"/>
                <a:ext cx="3044825" cy="106680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670" name="Content Placeholder 2">
            <a:extLst>
              <a:ext uri="{FF2B5EF4-FFF2-40B4-BE49-F238E27FC236}">
                <a16:creationId xmlns:a16="http://schemas.microsoft.com/office/drawing/2014/main" id="{3B09907D-A8BB-4A5A-A8A3-5BCB4ABBA2F6}"/>
              </a:ext>
            </a:extLst>
          </p:cNvPr>
          <p:cNvSpPr>
            <a:spLocks/>
          </p:cNvSpPr>
          <p:nvPr/>
        </p:nvSpPr>
        <p:spPr bwMode="auto">
          <a:xfrm>
            <a:off x="457200" y="1295400"/>
            <a:ext cx="822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/>
              <a:t>b) Acceleration at t=16</a:t>
            </a:r>
          </a:p>
        </p:txBody>
      </p:sp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768B807B-9305-4B19-9D56-8CEF2E5A39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382000" cy="563563"/>
          </a:xfrm>
        </p:spPr>
        <p:txBody>
          <a:bodyPr/>
          <a:lstStyle/>
          <a:p>
            <a:pPr eaLnBrk="1" hangingPunct="1"/>
            <a:r>
              <a:rPr lang="en-US" altLang="en-US"/>
              <a:t>Acceleration from Velocity Profile</a:t>
            </a:r>
          </a:p>
        </p:txBody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365F7CC6-DA29-4418-A532-BAF72CF061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2708" name="Rectangle 7">
            <a:extLst>
              <a:ext uri="{FF2B5EF4-FFF2-40B4-BE49-F238E27FC236}">
                <a16:creationId xmlns:a16="http://schemas.microsoft.com/office/drawing/2014/main" id="{A4FB7CAB-F2E2-4EB2-ADE7-DE1874700E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20788"/>
            <a:ext cx="77724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457200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57200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57200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/>
              <a:t>The quadratic spline valid at t=16 is given by</a:t>
            </a:r>
          </a:p>
        </p:txBody>
      </p:sp>
      <p:sp>
        <p:nvSpPr>
          <p:cNvPr id="72709" name="Rectangle 9">
            <a:extLst>
              <a:ext uri="{FF2B5EF4-FFF2-40B4-BE49-F238E27FC236}">
                <a16:creationId xmlns:a16="http://schemas.microsoft.com/office/drawing/2014/main" id="{98FB825D-EA20-4DBE-A294-81718754C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895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710" name="Object 16">
                <a:extLst>
                  <a:ext uri="{FF2B5EF4-FFF2-40B4-BE49-F238E27FC236}">
                    <a16:creationId xmlns:a16="http://schemas.microsoft.com/office/drawing/2014/main" id="{0F595C58-9E1D-4154-9A25-F2395BC1FE23}"/>
                  </a:ext>
                </a:extLst>
              </p:cNvPr>
              <p:cNvSpPr txBox="1"/>
              <p:nvPr/>
            </p:nvSpPr>
            <p:spPr bwMode="auto">
              <a:xfrm>
                <a:off x="1146175" y="2791114"/>
                <a:ext cx="5619750" cy="914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(−0.1356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+35.66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−141.61)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2710" name="Object 16">
                <a:extLst>
                  <a:ext uri="{FF2B5EF4-FFF2-40B4-BE49-F238E27FC236}">
                    <a16:creationId xmlns:a16="http://schemas.microsoft.com/office/drawing/2014/main" id="{0F595C58-9E1D-4154-9A25-F2395BC1FE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6175" y="2791114"/>
                <a:ext cx="5619750" cy="914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711" name="Object 15">
                <a:extLst>
                  <a:ext uri="{FF2B5EF4-FFF2-40B4-BE49-F238E27FC236}">
                    <a16:creationId xmlns:a16="http://schemas.microsoft.com/office/drawing/2014/main" id="{43FDD70A-D59D-4972-B86B-41AE3ECD9125}"/>
                  </a:ext>
                </a:extLst>
              </p:cNvPr>
              <p:cNvSpPr txBox="1"/>
              <p:nvPr/>
            </p:nvSpPr>
            <p:spPr bwMode="auto">
              <a:xfrm>
                <a:off x="1670627" y="3602831"/>
                <a:ext cx="2882900" cy="4683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=−0.2712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+35.66,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2711" name="Object 15">
                <a:extLst>
                  <a:ext uri="{FF2B5EF4-FFF2-40B4-BE49-F238E27FC236}">
                    <a16:creationId xmlns:a16="http://schemas.microsoft.com/office/drawing/2014/main" id="{43FDD70A-D59D-4972-B86B-41AE3ECD91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70627" y="3602831"/>
                <a:ext cx="2882900" cy="4683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712" name="Object 14">
                <a:extLst>
                  <a:ext uri="{FF2B5EF4-FFF2-40B4-BE49-F238E27FC236}">
                    <a16:creationId xmlns:a16="http://schemas.microsoft.com/office/drawing/2014/main" id="{921FBE71-8C54-46EB-8682-7AD4FE54F084}"/>
                  </a:ext>
                </a:extLst>
              </p:cNvPr>
              <p:cNvSpPr txBox="1"/>
              <p:nvPr/>
            </p:nvSpPr>
            <p:spPr bwMode="auto">
              <a:xfrm>
                <a:off x="3901281" y="3602831"/>
                <a:ext cx="1628775" cy="4238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2712" name="Object 14">
                <a:extLst>
                  <a:ext uri="{FF2B5EF4-FFF2-40B4-BE49-F238E27FC236}">
                    <a16:creationId xmlns:a16="http://schemas.microsoft.com/office/drawing/2014/main" id="{921FBE71-8C54-46EB-8682-7AD4FE54F0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01281" y="3602831"/>
                <a:ext cx="1628775" cy="4238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713" name="Object 13">
                <a:extLst>
                  <a:ext uri="{FF2B5EF4-FFF2-40B4-BE49-F238E27FC236}">
                    <a16:creationId xmlns:a16="http://schemas.microsoft.com/office/drawing/2014/main" id="{CD8AED8C-1EAF-4C2B-BB24-01583C865514}"/>
                  </a:ext>
                </a:extLst>
              </p:cNvPr>
              <p:cNvSpPr txBox="1"/>
              <p:nvPr/>
            </p:nvSpPr>
            <p:spPr bwMode="auto">
              <a:xfrm>
                <a:off x="1049120" y="4267993"/>
                <a:ext cx="4125913" cy="4683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(16)=−0.2712(16)+35.66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2713" name="Object 13">
                <a:extLst>
                  <a:ext uri="{FF2B5EF4-FFF2-40B4-BE49-F238E27FC236}">
                    <a16:creationId xmlns:a16="http://schemas.microsoft.com/office/drawing/2014/main" id="{CD8AED8C-1EAF-4C2B-BB24-01583C8655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9120" y="4267993"/>
                <a:ext cx="4125913" cy="46831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714" name="Object 12">
                <a:extLst>
                  <a:ext uri="{FF2B5EF4-FFF2-40B4-BE49-F238E27FC236}">
                    <a16:creationId xmlns:a16="http://schemas.microsoft.com/office/drawing/2014/main" id="{6E1AB7D3-3ED2-483A-9B34-CF71D2A34190}"/>
                  </a:ext>
                </a:extLst>
              </p:cNvPr>
              <p:cNvSpPr txBox="1"/>
              <p:nvPr/>
            </p:nvSpPr>
            <p:spPr bwMode="auto">
              <a:xfrm>
                <a:off x="1666009" y="4679155"/>
                <a:ext cx="1968500" cy="5191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=31.321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  <m:sup>
                          <m: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2714" name="Object 12">
                <a:extLst>
                  <a:ext uri="{FF2B5EF4-FFF2-40B4-BE49-F238E27FC236}">
                    <a16:creationId xmlns:a16="http://schemas.microsoft.com/office/drawing/2014/main" id="{6E1AB7D3-3ED2-483A-9B34-CF71D2A341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66009" y="4679155"/>
                <a:ext cx="1968500" cy="51911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715" name="Rectangle 19">
            <a:extLst>
              <a:ext uri="{FF2B5EF4-FFF2-40B4-BE49-F238E27FC236}">
                <a16:creationId xmlns:a16="http://schemas.microsoft.com/office/drawing/2014/main" id="{0582BAAA-82F1-4A59-8C54-5A85410046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049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,		</a:t>
            </a: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716" name="Object 23">
                <a:extLst>
                  <a:ext uri="{FF2B5EF4-FFF2-40B4-BE49-F238E27FC236}">
                    <a16:creationId xmlns:a16="http://schemas.microsoft.com/office/drawing/2014/main" id="{458AB172-4931-4C79-BD9B-CD92083C5E45}"/>
                  </a:ext>
                </a:extLst>
              </p:cNvPr>
              <p:cNvSpPr txBox="1"/>
              <p:nvPr/>
            </p:nvSpPr>
            <p:spPr bwMode="auto">
              <a:xfrm>
                <a:off x="1143000" y="2133600"/>
                <a:ext cx="5516563" cy="549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=−0.1356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+35.66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−141.61,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2716" name="Object 23">
                <a:extLst>
                  <a:ext uri="{FF2B5EF4-FFF2-40B4-BE49-F238E27FC236}">
                    <a16:creationId xmlns:a16="http://schemas.microsoft.com/office/drawing/2014/main" id="{458AB172-4931-4C79-BD9B-CD92083C5E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3000" y="2133600"/>
                <a:ext cx="5516563" cy="5492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717" name="Object 22">
                <a:extLst>
                  <a:ext uri="{FF2B5EF4-FFF2-40B4-BE49-F238E27FC236}">
                    <a16:creationId xmlns:a16="http://schemas.microsoft.com/office/drawing/2014/main" id="{42806E1A-4713-47FC-A4B9-A95403458EDF}"/>
                  </a:ext>
                </a:extLst>
              </p:cNvPr>
              <p:cNvSpPr txBox="1"/>
              <p:nvPr/>
            </p:nvSpPr>
            <p:spPr bwMode="auto">
              <a:xfrm>
                <a:off x="4935827" y="2095897"/>
                <a:ext cx="1668463" cy="434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2717" name="Object 22">
                <a:extLst>
                  <a:ext uri="{FF2B5EF4-FFF2-40B4-BE49-F238E27FC236}">
                    <a16:creationId xmlns:a16="http://schemas.microsoft.com/office/drawing/2014/main" id="{42806E1A-4713-47FC-A4B9-A95403458E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35827" y="2095897"/>
                <a:ext cx="1668463" cy="4349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718" name="Rectangle 24">
            <a:extLst>
              <a:ext uri="{FF2B5EF4-FFF2-40B4-BE49-F238E27FC236}">
                <a16:creationId xmlns:a16="http://schemas.microsoft.com/office/drawing/2014/main" id="{C470CAAD-1B76-47F7-8B3B-203DAF79B0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2719" name="Rectangle 25">
            <a:extLst>
              <a:ext uri="{FF2B5EF4-FFF2-40B4-BE49-F238E27FC236}">
                <a16:creationId xmlns:a16="http://schemas.microsoft.com/office/drawing/2014/main" id="{68B3C1FC-30B6-407F-91F5-C8E5B09AF9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6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2720" name="Rectangle 26">
            <a:extLst>
              <a:ext uri="{FF2B5EF4-FFF2-40B4-BE49-F238E27FC236}">
                <a16:creationId xmlns:a16="http://schemas.microsoft.com/office/drawing/2014/main" id="{9C83FB4C-CF9C-4987-8338-504A6700E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95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>
                <a:latin typeface="Arial" panose="020B0604020202020204" pitchFamily="34" charset="0"/>
              </a:rPr>
              <a:t> </a:t>
            </a:r>
            <a:endParaRPr lang="en-US" altLang="en-US" sz="1800">
              <a:latin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8DA85CDA-F6CA-432A-BC1A-E04C21DEFD9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Distance from Velocity Profile</a:t>
            </a:r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4ADFC142-CC99-44D6-A333-7CD85085A4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4756" name="Text Box 4">
            <a:extLst>
              <a:ext uri="{FF2B5EF4-FFF2-40B4-BE49-F238E27FC236}">
                <a16:creationId xmlns:a16="http://schemas.microsoft.com/office/drawing/2014/main" id="{ABC71B5D-7AB9-4F80-8A6F-5C3363B4AC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20574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4757" name="Rectangle 6">
            <a:extLst>
              <a:ext uri="{FF2B5EF4-FFF2-40B4-BE49-F238E27FC236}">
                <a16:creationId xmlns:a16="http://schemas.microsoft.com/office/drawing/2014/main" id="{B4F318BA-1656-489D-BF4D-88D1186BB1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4758" name="Rectangle 7">
            <a:extLst>
              <a:ext uri="{FF2B5EF4-FFF2-40B4-BE49-F238E27FC236}">
                <a16:creationId xmlns:a16="http://schemas.microsoft.com/office/drawing/2014/main" id="{BE47123B-0E70-43A5-8A79-D78A6E2981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575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4759" name="Rectangle 8">
            <a:extLst>
              <a:ext uri="{FF2B5EF4-FFF2-40B4-BE49-F238E27FC236}">
                <a16:creationId xmlns:a16="http://schemas.microsoft.com/office/drawing/2014/main" id="{4FF76E9D-C75E-4800-8067-EE7841E5346B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457200" y="1295400"/>
            <a:ext cx="7988300" cy="1425575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en-US" altLang="en-US" sz="2800"/>
              <a:t>c) Find the distance covered by the rocket from t=11s to t=16s.</a:t>
            </a:r>
          </a:p>
        </p:txBody>
      </p:sp>
      <p:sp>
        <p:nvSpPr>
          <p:cNvPr id="74760" name="Rectangle 9">
            <a:extLst>
              <a:ext uri="{FF2B5EF4-FFF2-40B4-BE49-F238E27FC236}">
                <a16:creationId xmlns:a16="http://schemas.microsoft.com/office/drawing/2014/main" id="{AF59FD4E-BEB7-4722-B87D-DCAE878CD8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4761" name="Rectangle 10">
            <a:extLst>
              <a:ext uri="{FF2B5EF4-FFF2-40B4-BE49-F238E27FC236}">
                <a16:creationId xmlns:a16="http://schemas.microsoft.com/office/drawing/2014/main" id="{39D7D8A7-C5BB-4C0B-BFEA-81535548C5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161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4762" name="Rectangle 24">
            <a:extLst>
              <a:ext uri="{FF2B5EF4-FFF2-40B4-BE49-F238E27FC236}">
                <a16:creationId xmlns:a16="http://schemas.microsoft.com/office/drawing/2014/main" id="{C470EB7E-567A-4AA4-8694-D074A41454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4763" name="Rectangle 26">
            <a:extLst>
              <a:ext uri="{FF2B5EF4-FFF2-40B4-BE49-F238E27FC236}">
                <a16:creationId xmlns:a16="http://schemas.microsoft.com/office/drawing/2014/main" id="{C70324D0-DA19-40C9-A093-546EBF7CA1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4764" name="Rectangle 28">
            <a:extLst>
              <a:ext uri="{FF2B5EF4-FFF2-40B4-BE49-F238E27FC236}">
                <a16:creationId xmlns:a16="http://schemas.microsoft.com/office/drawing/2014/main" id="{4905EA65-DA79-45E3-8501-9D9E3DFDBB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765" name="Object 2">
                <a:extLst>
                  <a:ext uri="{FF2B5EF4-FFF2-40B4-BE49-F238E27FC236}">
                    <a16:creationId xmlns:a16="http://schemas.microsoft.com/office/drawing/2014/main" id="{435521C5-E7DC-47BA-9EA1-D9BF5ECDB4CB}"/>
                  </a:ext>
                </a:extLst>
              </p:cNvPr>
              <p:cNvSpPr txBox="1"/>
              <p:nvPr/>
            </p:nvSpPr>
            <p:spPr bwMode="auto">
              <a:xfrm>
                <a:off x="990600" y="2362200"/>
                <a:ext cx="2133600" cy="4524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)=22.704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4765" name="Object 2">
                <a:extLst>
                  <a:ext uri="{FF2B5EF4-FFF2-40B4-BE49-F238E27FC236}">
                    <a16:creationId xmlns:a16="http://schemas.microsoft.com/office/drawing/2014/main" id="{435521C5-E7DC-47BA-9EA1-D9BF5ECDB4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2362200"/>
                <a:ext cx="2133600" cy="4524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766" name="Object 3">
                <a:extLst>
                  <a:ext uri="{FF2B5EF4-FFF2-40B4-BE49-F238E27FC236}">
                    <a16:creationId xmlns:a16="http://schemas.microsoft.com/office/drawing/2014/main" id="{BC1AB085-30E4-48C1-9667-85CAE54BC6DC}"/>
                  </a:ext>
                </a:extLst>
              </p:cNvPr>
              <p:cNvSpPr txBox="1"/>
              <p:nvPr/>
            </p:nvSpPr>
            <p:spPr bwMode="auto">
              <a:xfrm>
                <a:off x="5043127" y="2297112"/>
                <a:ext cx="1400175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4766" name="Object 3">
                <a:extLst>
                  <a:ext uri="{FF2B5EF4-FFF2-40B4-BE49-F238E27FC236}">
                    <a16:creationId xmlns:a16="http://schemas.microsoft.com/office/drawing/2014/main" id="{BC1AB085-30E4-48C1-9667-85CAE54BC6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43127" y="2297112"/>
                <a:ext cx="1400175" cy="4095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767" name="Object 4">
                <a:extLst>
                  <a:ext uri="{FF2B5EF4-FFF2-40B4-BE49-F238E27FC236}">
                    <a16:creationId xmlns:a16="http://schemas.microsoft.com/office/drawing/2014/main" id="{6F94993A-BE4A-4071-90C4-74E62BC65DE1}"/>
                  </a:ext>
                </a:extLst>
              </p:cNvPr>
              <p:cNvSpPr txBox="1"/>
              <p:nvPr/>
            </p:nvSpPr>
            <p:spPr bwMode="auto">
              <a:xfrm>
                <a:off x="1617663" y="2819400"/>
                <a:ext cx="3900487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=0.8888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+4.928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+88.88,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4767" name="Object 4">
                <a:extLst>
                  <a:ext uri="{FF2B5EF4-FFF2-40B4-BE49-F238E27FC236}">
                    <a16:creationId xmlns:a16="http://schemas.microsoft.com/office/drawing/2014/main" id="{6F94993A-BE4A-4071-90C4-74E62BC65D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7663" y="2819400"/>
                <a:ext cx="3900487" cy="5175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768" name="Object 5">
                <a:extLst>
                  <a:ext uri="{FF2B5EF4-FFF2-40B4-BE49-F238E27FC236}">
                    <a16:creationId xmlns:a16="http://schemas.microsoft.com/office/drawing/2014/main" id="{E616FA98-9C26-4FCE-A27B-45E6F3FF60A1}"/>
                  </a:ext>
                </a:extLst>
              </p:cNvPr>
              <p:cNvSpPr txBox="1"/>
              <p:nvPr/>
            </p:nvSpPr>
            <p:spPr bwMode="auto">
              <a:xfrm>
                <a:off x="5002212" y="2818894"/>
                <a:ext cx="155098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4768" name="Object 5">
                <a:extLst>
                  <a:ext uri="{FF2B5EF4-FFF2-40B4-BE49-F238E27FC236}">
                    <a16:creationId xmlns:a16="http://schemas.microsoft.com/office/drawing/2014/main" id="{E616FA98-9C26-4FCE-A27B-45E6F3FF60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02212" y="2818894"/>
                <a:ext cx="1550988" cy="4095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769" name="Object 6">
                <a:extLst>
                  <a:ext uri="{FF2B5EF4-FFF2-40B4-BE49-F238E27FC236}">
                    <a16:creationId xmlns:a16="http://schemas.microsoft.com/office/drawing/2014/main" id="{28E1D39D-395B-483C-86AA-0BA37D050C15}"/>
                  </a:ext>
                </a:extLst>
              </p:cNvPr>
              <p:cNvSpPr txBox="1"/>
              <p:nvPr/>
            </p:nvSpPr>
            <p:spPr bwMode="auto">
              <a:xfrm>
                <a:off x="1600200" y="3352800"/>
                <a:ext cx="4310063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=−0.1356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+35.66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−141.61,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4769" name="Object 6">
                <a:extLst>
                  <a:ext uri="{FF2B5EF4-FFF2-40B4-BE49-F238E27FC236}">
                    <a16:creationId xmlns:a16="http://schemas.microsoft.com/office/drawing/2014/main" id="{28E1D39D-395B-483C-86AA-0BA37D050C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3352800"/>
                <a:ext cx="4310063" cy="51752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770" name="Object 7">
                <a:extLst>
                  <a:ext uri="{FF2B5EF4-FFF2-40B4-BE49-F238E27FC236}">
                    <a16:creationId xmlns:a16="http://schemas.microsoft.com/office/drawing/2014/main" id="{E564A81C-0256-4A7C-A910-8D4FF3C68E2E}"/>
                  </a:ext>
                </a:extLst>
              </p:cNvPr>
              <p:cNvSpPr txBox="1"/>
              <p:nvPr/>
            </p:nvSpPr>
            <p:spPr bwMode="auto">
              <a:xfrm>
                <a:off x="5002212" y="3327400"/>
                <a:ext cx="1573213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4770" name="Object 7">
                <a:extLst>
                  <a:ext uri="{FF2B5EF4-FFF2-40B4-BE49-F238E27FC236}">
                    <a16:creationId xmlns:a16="http://schemas.microsoft.com/office/drawing/2014/main" id="{E564A81C-0256-4A7C-A910-8D4FF3C68E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02212" y="3327400"/>
                <a:ext cx="1573213" cy="4095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771" name="Object 8">
                <a:extLst>
                  <a:ext uri="{FF2B5EF4-FFF2-40B4-BE49-F238E27FC236}">
                    <a16:creationId xmlns:a16="http://schemas.microsoft.com/office/drawing/2014/main" id="{89ADC4E3-36AD-49E8-BC55-CCA8C2296B85}"/>
                  </a:ext>
                </a:extLst>
              </p:cNvPr>
              <p:cNvSpPr txBox="1"/>
              <p:nvPr/>
            </p:nvSpPr>
            <p:spPr bwMode="auto">
              <a:xfrm>
                <a:off x="1577975" y="3825875"/>
                <a:ext cx="4289425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=1.6048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−33.956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+554.55,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4771" name="Object 8">
                <a:extLst>
                  <a:ext uri="{FF2B5EF4-FFF2-40B4-BE49-F238E27FC236}">
                    <a16:creationId xmlns:a16="http://schemas.microsoft.com/office/drawing/2014/main" id="{89ADC4E3-36AD-49E8-BC55-CCA8C2296B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77975" y="3825875"/>
                <a:ext cx="4289425" cy="51752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772" name="Object 9">
                <a:extLst>
                  <a:ext uri="{FF2B5EF4-FFF2-40B4-BE49-F238E27FC236}">
                    <a16:creationId xmlns:a16="http://schemas.microsoft.com/office/drawing/2014/main" id="{4C044622-3D56-4F2D-9910-35B340503B61}"/>
                  </a:ext>
                </a:extLst>
              </p:cNvPr>
              <p:cNvSpPr txBox="1"/>
              <p:nvPr/>
            </p:nvSpPr>
            <p:spPr bwMode="auto">
              <a:xfrm>
                <a:off x="5043127" y="3813175"/>
                <a:ext cx="187483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≤22.5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4772" name="Object 9">
                <a:extLst>
                  <a:ext uri="{FF2B5EF4-FFF2-40B4-BE49-F238E27FC236}">
                    <a16:creationId xmlns:a16="http://schemas.microsoft.com/office/drawing/2014/main" id="{4C044622-3D56-4F2D-9910-35B340503B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43127" y="3813175"/>
                <a:ext cx="1874838" cy="4095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773" name="Object 10">
                <a:extLst>
                  <a:ext uri="{FF2B5EF4-FFF2-40B4-BE49-F238E27FC236}">
                    <a16:creationId xmlns:a16="http://schemas.microsoft.com/office/drawing/2014/main" id="{BC914ABA-B2DF-4E7A-A765-08CCB80ECC51}"/>
                  </a:ext>
                </a:extLst>
              </p:cNvPr>
              <p:cNvSpPr txBox="1"/>
              <p:nvPr/>
            </p:nvSpPr>
            <p:spPr bwMode="auto">
              <a:xfrm>
                <a:off x="1600200" y="4359275"/>
                <a:ext cx="4310063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=0.20889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+28.86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−152.13,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4773" name="Object 10">
                <a:extLst>
                  <a:ext uri="{FF2B5EF4-FFF2-40B4-BE49-F238E27FC236}">
                    <a16:creationId xmlns:a16="http://schemas.microsoft.com/office/drawing/2014/main" id="{BC914ABA-B2DF-4E7A-A765-08CCB80ECC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4359275"/>
                <a:ext cx="4310063" cy="51752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774" name="Object 11">
                <a:extLst>
                  <a:ext uri="{FF2B5EF4-FFF2-40B4-BE49-F238E27FC236}">
                    <a16:creationId xmlns:a16="http://schemas.microsoft.com/office/drawing/2014/main" id="{F002B698-DCC6-4873-A04D-AEC909407346}"/>
                  </a:ext>
                </a:extLst>
              </p:cNvPr>
              <p:cNvSpPr txBox="1"/>
              <p:nvPr/>
            </p:nvSpPr>
            <p:spPr bwMode="auto">
              <a:xfrm>
                <a:off x="5016067" y="4381067"/>
                <a:ext cx="187483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22.5≤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≤30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4774" name="Object 11">
                <a:extLst>
                  <a:ext uri="{FF2B5EF4-FFF2-40B4-BE49-F238E27FC236}">
                    <a16:creationId xmlns:a16="http://schemas.microsoft.com/office/drawing/2014/main" id="{F002B698-DCC6-4873-A04D-AEC9094073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16067" y="4381067"/>
                <a:ext cx="1874838" cy="4095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775" name="Object 23">
                <a:extLst>
                  <a:ext uri="{FF2B5EF4-FFF2-40B4-BE49-F238E27FC236}">
                    <a16:creationId xmlns:a16="http://schemas.microsoft.com/office/drawing/2014/main" id="{6C84E5C6-2D03-4AA0-B018-B3E27F87A823}"/>
                  </a:ext>
                </a:extLst>
              </p:cNvPr>
              <p:cNvSpPr txBox="1"/>
              <p:nvPr/>
            </p:nvSpPr>
            <p:spPr bwMode="auto">
              <a:xfrm>
                <a:off x="990600" y="5067300"/>
                <a:ext cx="2932113" cy="990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4775" name="Object 23">
                <a:extLst>
                  <a:ext uri="{FF2B5EF4-FFF2-40B4-BE49-F238E27FC236}">
                    <a16:creationId xmlns:a16="http://schemas.microsoft.com/office/drawing/2014/main" id="{6C84E5C6-2D03-4AA0-B018-B3E27F87A8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5067300"/>
                <a:ext cx="2932113" cy="99060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A44AA9C7-6A0D-4816-ACA9-CEB07FAD4F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Distance from Velocity Profile</a:t>
            </a:r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B8CF1A26-644F-44B9-BA94-078EBEB0AE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6804" name="Text Box 4">
            <a:extLst>
              <a:ext uri="{FF2B5EF4-FFF2-40B4-BE49-F238E27FC236}">
                <a16:creationId xmlns:a16="http://schemas.microsoft.com/office/drawing/2014/main" id="{F3B4F175-828C-448A-BC82-F2BC0A164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20574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6805" name="Rectangle 6">
            <a:extLst>
              <a:ext uri="{FF2B5EF4-FFF2-40B4-BE49-F238E27FC236}">
                <a16:creationId xmlns:a16="http://schemas.microsoft.com/office/drawing/2014/main" id="{F5D3E6F2-04C4-449D-8AD5-D3E5E93FD5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6806" name="Rectangle 7">
            <a:extLst>
              <a:ext uri="{FF2B5EF4-FFF2-40B4-BE49-F238E27FC236}">
                <a16:creationId xmlns:a16="http://schemas.microsoft.com/office/drawing/2014/main" id="{C2896AB9-B7FB-44AA-84B5-FCA9A929B2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575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6807" name="Rectangle 10">
            <a:extLst>
              <a:ext uri="{FF2B5EF4-FFF2-40B4-BE49-F238E27FC236}">
                <a16:creationId xmlns:a16="http://schemas.microsoft.com/office/drawing/2014/main" id="{22BDF55D-92C7-4CDE-9902-91A3AF09BB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161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808" name="Object 15">
                <a:extLst>
                  <a:ext uri="{FF2B5EF4-FFF2-40B4-BE49-F238E27FC236}">
                    <a16:creationId xmlns:a16="http://schemas.microsoft.com/office/drawing/2014/main" id="{E6FF513A-13C9-4DC9-B104-09F62838553E}"/>
                  </a:ext>
                </a:extLst>
              </p:cNvPr>
              <p:cNvSpPr txBox="1"/>
              <p:nvPr/>
            </p:nvSpPr>
            <p:spPr bwMode="auto">
              <a:xfrm>
                <a:off x="1447800" y="1600200"/>
                <a:ext cx="4445000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=0.8888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+4.928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+88.88,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6808" name="Object 15">
                <a:extLst>
                  <a:ext uri="{FF2B5EF4-FFF2-40B4-BE49-F238E27FC236}">
                    <a16:creationId xmlns:a16="http://schemas.microsoft.com/office/drawing/2014/main" id="{E6FF513A-13C9-4DC9-B104-09F6283855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7800" y="1600200"/>
                <a:ext cx="4445000" cy="5175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809" name="Object 16">
                <a:extLst>
                  <a:ext uri="{FF2B5EF4-FFF2-40B4-BE49-F238E27FC236}">
                    <a16:creationId xmlns:a16="http://schemas.microsoft.com/office/drawing/2014/main" id="{314BF8FD-2951-4411-92EF-593D1C787C45}"/>
                  </a:ext>
                </a:extLst>
              </p:cNvPr>
              <p:cNvSpPr txBox="1"/>
              <p:nvPr/>
            </p:nvSpPr>
            <p:spPr bwMode="auto">
              <a:xfrm>
                <a:off x="5014912" y="1571986"/>
                <a:ext cx="155098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6809" name="Object 16">
                <a:extLst>
                  <a:ext uri="{FF2B5EF4-FFF2-40B4-BE49-F238E27FC236}">
                    <a16:creationId xmlns:a16="http://schemas.microsoft.com/office/drawing/2014/main" id="{314BF8FD-2951-4411-92EF-593D1C787C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14912" y="1571986"/>
                <a:ext cx="1550988" cy="4095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810" name="Object 17">
                <a:extLst>
                  <a:ext uri="{FF2B5EF4-FFF2-40B4-BE49-F238E27FC236}">
                    <a16:creationId xmlns:a16="http://schemas.microsoft.com/office/drawing/2014/main" id="{8F18D71B-224A-4F53-81EF-519E79704F86}"/>
                  </a:ext>
                </a:extLst>
              </p:cNvPr>
              <p:cNvSpPr txBox="1"/>
              <p:nvPr/>
            </p:nvSpPr>
            <p:spPr bwMode="auto">
              <a:xfrm>
                <a:off x="2014538" y="2057400"/>
                <a:ext cx="4310062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=−0.1356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+35.66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−141.61,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6810" name="Object 17">
                <a:extLst>
                  <a:ext uri="{FF2B5EF4-FFF2-40B4-BE49-F238E27FC236}">
                    <a16:creationId xmlns:a16="http://schemas.microsoft.com/office/drawing/2014/main" id="{8F18D71B-224A-4F53-81EF-519E79704F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14538" y="2057400"/>
                <a:ext cx="4310062" cy="5175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811" name="Object 18">
                <a:extLst>
                  <a:ext uri="{FF2B5EF4-FFF2-40B4-BE49-F238E27FC236}">
                    <a16:creationId xmlns:a16="http://schemas.microsoft.com/office/drawing/2014/main" id="{B7540A07-9BF0-4277-A9C9-97FF69289BF3}"/>
                  </a:ext>
                </a:extLst>
              </p:cNvPr>
              <p:cNvSpPr txBox="1"/>
              <p:nvPr/>
            </p:nvSpPr>
            <p:spPr bwMode="auto">
              <a:xfrm>
                <a:off x="5322094" y="2032000"/>
                <a:ext cx="1573213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6811" name="Object 18">
                <a:extLst>
                  <a:ext uri="{FF2B5EF4-FFF2-40B4-BE49-F238E27FC236}">
                    <a16:creationId xmlns:a16="http://schemas.microsoft.com/office/drawing/2014/main" id="{B7540A07-9BF0-4277-A9C9-97FF69289B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22094" y="2032000"/>
                <a:ext cx="1573213" cy="4095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812" name="Rectangle 24">
            <a:extLst>
              <a:ext uri="{FF2B5EF4-FFF2-40B4-BE49-F238E27FC236}">
                <a16:creationId xmlns:a16="http://schemas.microsoft.com/office/drawing/2014/main" id="{7D130B1F-AB57-4B38-8D61-A5EDC9E630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813" name="Object 23">
                <a:extLst>
                  <a:ext uri="{FF2B5EF4-FFF2-40B4-BE49-F238E27FC236}">
                    <a16:creationId xmlns:a16="http://schemas.microsoft.com/office/drawing/2014/main" id="{C3414915-FA50-4450-8733-FEE9F4C36969}"/>
                  </a:ext>
                </a:extLst>
              </p:cNvPr>
              <p:cNvSpPr txBox="1"/>
              <p:nvPr/>
            </p:nvSpPr>
            <p:spPr bwMode="auto">
              <a:xfrm>
                <a:off x="990600" y="2590800"/>
                <a:ext cx="6477000" cy="1187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limLoc m:val="undOvr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15</m:t>
                              </m:r>
                            </m:sup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nary>
                                <m:naryPr>
                                  <m:limLoc m:val="undOvr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15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16</m:t>
                                  </m:r>
                                </m:sup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e>
                              </m:nary>
                            </m:e>
                          </m:nary>
                        </m:e>
                      </m:nary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6813" name="Object 23">
                <a:extLst>
                  <a:ext uri="{FF2B5EF4-FFF2-40B4-BE49-F238E27FC236}">
                    <a16:creationId xmlns:a16="http://schemas.microsoft.com/office/drawing/2014/main" id="{C3414915-FA50-4450-8733-FEE9F4C369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2590800"/>
                <a:ext cx="6477000" cy="118745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814" name="Rectangle 26">
            <a:extLst>
              <a:ext uri="{FF2B5EF4-FFF2-40B4-BE49-F238E27FC236}">
                <a16:creationId xmlns:a16="http://schemas.microsoft.com/office/drawing/2014/main" id="{2419929B-5D5A-4534-935E-AD04C49D03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815" name="Object 25">
                <a:extLst>
                  <a:ext uri="{FF2B5EF4-FFF2-40B4-BE49-F238E27FC236}">
                    <a16:creationId xmlns:a16="http://schemas.microsoft.com/office/drawing/2014/main" id="{53CD361B-7870-4406-92AA-BA63712657BC}"/>
                  </a:ext>
                </a:extLst>
              </p:cNvPr>
              <p:cNvSpPr txBox="1"/>
              <p:nvPr/>
            </p:nvSpPr>
            <p:spPr bwMode="auto">
              <a:xfrm>
                <a:off x="2438400" y="3590925"/>
                <a:ext cx="5562600" cy="2276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(0.8888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+4.928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+88.88)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(−0.1356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+35.66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−141.61)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6815" name="Object 25">
                <a:extLst>
                  <a:ext uri="{FF2B5EF4-FFF2-40B4-BE49-F238E27FC236}">
                    <a16:creationId xmlns:a16="http://schemas.microsoft.com/office/drawing/2014/main" id="{53CD361B-7870-4406-92AA-BA63712657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38400" y="3590925"/>
                <a:ext cx="5562600" cy="22764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816" name="Rectangle 28">
            <a:extLst>
              <a:ext uri="{FF2B5EF4-FFF2-40B4-BE49-F238E27FC236}">
                <a16:creationId xmlns:a16="http://schemas.microsoft.com/office/drawing/2014/main" id="{4723794B-0005-4868-8A62-73D67B61D8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817" name="Object 27">
                <a:extLst>
                  <a:ext uri="{FF2B5EF4-FFF2-40B4-BE49-F238E27FC236}">
                    <a16:creationId xmlns:a16="http://schemas.microsoft.com/office/drawing/2014/main" id="{20E058A7-23D1-4426-ADB1-CE24BBF94BCF}"/>
                  </a:ext>
                </a:extLst>
              </p:cNvPr>
              <p:cNvSpPr txBox="1"/>
              <p:nvPr/>
            </p:nvSpPr>
            <p:spPr bwMode="auto">
              <a:xfrm>
                <a:off x="2514600" y="5867400"/>
                <a:ext cx="19050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=1595.9</m:t>
                      </m:r>
                      <m:r>
                        <m:rPr>
                          <m:sty m:val="p"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6817" name="Object 27">
                <a:extLst>
                  <a:ext uri="{FF2B5EF4-FFF2-40B4-BE49-F238E27FC236}">
                    <a16:creationId xmlns:a16="http://schemas.microsoft.com/office/drawing/2014/main" id="{20E058A7-23D1-4426-ADB1-CE24BBF94B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4600" y="5867400"/>
                <a:ext cx="1905000" cy="5334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3597844D-9107-4CEA-A963-8F6746E8F3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572BF80C-68B8-451E-BF51-522E9C64B6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endParaRPr lang="en-US" altLang="en-US" sz="5400" b="1"/>
          </a:p>
          <a:p>
            <a:pPr algn="ctr">
              <a:buFontTx/>
              <a:buNone/>
            </a:pPr>
            <a:r>
              <a:rPr lang="en-US" altLang="en-US" sz="5400" b="1"/>
              <a:t>END</a:t>
            </a:r>
          </a:p>
          <a:p>
            <a:endParaRPr lang="en-US" altLang="en-US" sz="5400" b="1"/>
          </a:p>
          <a:p>
            <a:pPr>
              <a:buFontTx/>
              <a:buNone/>
            </a:pPr>
            <a:endParaRPr lang="en-US" altLang="en-US"/>
          </a:p>
          <a:p>
            <a:pPr>
              <a:buFontTx/>
              <a:buNone/>
            </a:pPr>
            <a:r>
              <a:rPr lang="en-US" altLang="en-US"/>
              <a:t>http://numericalmethods.eng.usf.edu</a:t>
            </a:r>
          </a:p>
        </p:txBody>
      </p:sp>
    </p:spTree>
    <p:custDataLst>
      <p:tags r:id="rId1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0C022E0A-C2A2-4FE4-BEDC-CA453A8C34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F70C34A0-B15F-4D30-B9E2-C8859C3F24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2286000"/>
            <a:ext cx="8305800" cy="38862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5400"/>
              <a:t>Find a Smooth Shortest Path for a Robot</a:t>
            </a:r>
          </a:p>
          <a:p>
            <a:pPr algn="ctr" eaLnBrk="1" hangingPunct="1">
              <a:buFontTx/>
              <a:buNone/>
            </a:pPr>
            <a:endParaRPr lang="en-US" altLang="en-US" sz="5400"/>
          </a:p>
          <a:p>
            <a:pPr algn="ctr" eaLnBrk="1" hangingPunct="1">
              <a:buFontTx/>
              <a:buNone/>
            </a:pPr>
            <a:r>
              <a:rPr lang="en-US" altLang="en-US" sz="2800"/>
              <a:t>http://numericalmethods.eng.usf.edu</a:t>
            </a:r>
          </a:p>
        </p:txBody>
      </p:sp>
    </p:spTree>
    <p:custDataLst>
      <p:tags r:id="rId1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EE1A9C2E-F168-41F7-9B83-A26AA679BF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808038"/>
          </a:xfrm>
        </p:spPr>
        <p:txBody>
          <a:bodyPr/>
          <a:lstStyle/>
          <a:p>
            <a:pPr eaLnBrk="1" hangingPunct="1"/>
            <a:r>
              <a:rPr lang="en-US" altLang="en-US" sz="3600"/>
              <a:t>Points for Robot Path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947" name="Object 55">
                <a:extLst>
                  <a:ext uri="{FF2B5EF4-FFF2-40B4-BE49-F238E27FC236}">
                    <a16:creationId xmlns:a16="http://schemas.microsoft.com/office/drawing/2014/main" id="{285570E8-E11A-405A-9B2A-C7A18BBE0B83}"/>
                  </a:ext>
                </a:extLst>
              </p:cNvPr>
              <p:cNvSpPr txBox="1"/>
              <p:nvPr/>
            </p:nvSpPr>
            <p:spPr bwMode="auto">
              <a:xfrm>
                <a:off x="0" y="2346325"/>
                <a:ext cx="130175" cy="136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2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82947" name="Object 55">
                <a:extLst>
                  <a:ext uri="{FF2B5EF4-FFF2-40B4-BE49-F238E27FC236}">
                    <a16:creationId xmlns:a16="http://schemas.microsoft.com/office/drawing/2014/main" id="{285570E8-E11A-405A-9B2A-C7A18BBE0B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2346325"/>
                <a:ext cx="130175" cy="1365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948" name="Object 54">
                <a:extLst>
                  <a:ext uri="{FF2B5EF4-FFF2-40B4-BE49-F238E27FC236}">
                    <a16:creationId xmlns:a16="http://schemas.microsoft.com/office/drawing/2014/main" id="{BCD3CD41-484D-409A-B630-8DC162F12632}"/>
                  </a:ext>
                </a:extLst>
              </p:cNvPr>
              <p:cNvSpPr txBox="1"/>
              <p:nvPr/>
            </p:nvSpPr>
            <p:spPr bwMode="auto">
              <a:xfrm>
                <a:off x="0" y="2346325"/>
                <a:ext cx="136525" cy="168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2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82948" name="Object 54">
                <a:extLst>
                  <a:ext uri="{FF2B5EF4-FFF2-40B4-BE49-F238E27FC236}">
                    <a16:creationId xmlns:a16="http://schemas.microsoft.com/office/drawing/2014/main" id="{BCD3CD41-484D-409A-B630-8DC162F126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2346325"/>
                <a:ext cx="136525" cy="1682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949" name="Rectangle 56">
            <a:extLst>
              <a:ext uri="{FF2B5EF4-FFF2-40B4-BE49-F238E27FC236}">
                <a16:creationId xmlns:a16="http://schemas.microsoft.com/office/drawing/2014/main" id="{656E0356-A3EF-4C55-B779-98CD72164B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46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2950" name="Rectangle 58">
            <a:extLst>
              <a:ext uri="{FF2B5EF4-FFF2-40B4-BE49-F238E27FC236}">
                <a16:creationId xmlns:a16="http://schemas.microsoft.com/office/drawing/2014/main" id="{DD21C01F-0BBB-4F36-A49B-30FA96627B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46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3225" name="Group 153">
            <a:extLst>
              <a:ext uri="{FF2B5EF4-FFF2-40B4-BE49-F238E27FC236}">
                <a16:creationId xmlns:a16="http://schemas.microsoft.com/office/drawing/2014/main" id="{9BFAD177-D0AF-49E3-9E4D-2828773F4D34}"/>
              </a:ext>
            </a:extLst>
          </p:cNvPr>
          <p:cNvGraphicFramePr>
            <a:graphicFrameLocks noGrp="1"/>
          </p:cNvGraphicFramePr>
          <p:nvPr/>
        </p:nvGraphicFramePr>
        <p:xfrm>
          <a:off x="762000" y="838200"/>
          <a:ext cx="2438400" cy="4276725"/>
        </p:xfrm>
        <a:graphic>
          <a:graphicData uri="http://schemas.openxmlformats.org/drawingml/2006/table">
            <a:tbl>
              <a:tblPr/>
              <a:tblGrid>
                <a:gridCol w="1250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2.00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7.2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4.5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7.1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5.25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6.0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7.81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5.0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9.20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3.5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9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10.60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5.0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82977" name="Picture 154" descr="robot_data_points">
            <a:extLst>
              <a:ext uri="{FF2B5EF4-FFF2-40B4-BE49-F238E27FC236}">
                <a16:creationId xmlns:a16="http://schemas.microsoft.com/office/drawing/2014/main" id="{DDB0BF57-63F9-4727-A993-D2D195A62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838200"/>
            <a:ext cx="5297488" cy="397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78" name="Text Box 155">
            <a:extLst>
              <a:ext uri="{FF2B5EF4-FFF2-40B4-BE49-F238E27FC236}">
                <a16:creationId xmlns:a16="http://schemas.microsoft.com/office/drawing/2014/main" id="{5FFE5582-C466-4AB2-8AE7-ADE0864F7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4800600"/>
            <a:ext cx="4953000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/>
              <a:t>Find the shortest but smooth path through consecutive data points</a:t>
            </a:r>
          </a:p>
        </p:txBody>
      </p:sp>
    </p:spTree>
    <p:custDataLst>
      <p:tags r:id="rId1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F84FA63B-7BF3-47B1-837D-8E6924D839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228600"/>
            <a:ext cx="7467600" cy="914400"/>
          </a:xfrm>
        </p:spPr>
        <p:txBody>
          <a:bodyPr/>
          <a:lstStyle/>
          <a:p>
            <a:pPr eaLnBrk="1" hangingPunct="1"/>
            <a:r>
              <a:rPr lang="en-US" altLang="en-US"/>
              <a:t>Polynomial Interpolant Path</a:t>
            </a:r>
          </a:p>
        </p:txBody>
      </p:sp>
      <p:pic>
        <p:nvPicPr>
          <p:cNvPr id="84995" name="Picture 6" descr="robot_polynomial">
            <a:extLst>
              <a:ext uri="{FF2B5EF4-FFF2-40B4-BE49-F238E27FC236}">
                <a16:creationId xmlns:a16="http://schemas.microsoft.com/office/drawing/2014/main" id="{782B2682-2099-4410-BEEF-ABD4F74B6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219200"/>
            <a:ext cx="5943600" cy="445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D22B9704-AE09-4803-9E11-58596703D0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228600"/>
            <a:ext cx="7467600" cy="914400"/>
          </a:xfrm>
        </p:spPr>
        <p:txBody>
          <a:bodyPr/>
          <a:lstStyle/>
          <a:p>
            <a:pPr eaLnBrk="1" hangingPunct="1"/>
            <a:r>
              <a:rPr lang="en-US" altLang="en-US"/>
              <a:t>Spline Interpolant Path</a:t>
            </a:r>
          </a:p>
        </p:txBody>
      </p:sp>
      <p:pic>
        <p:nvPicPr>
          <p:cNvPr id="87043" name="Picture 4" descr="robot_spline">
            <a:extLst>
              <a:ext uri="{FF2B5EF4-FFF2-40B4-BE49-F238E27FC236}">
                <a16:creationId xmlns:a16="http://schemas.microsoft.com/office/drawing/2014/main" id="{E2038640-3E20-463D-879F-8C3D04356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295400"/>
            <a:ext cx="6019800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F23C833E-0032-4F42-B6F4-54B30623C3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991600" cy="762000"/>
          </a:xfrm>
        </p:spPr>
        <p:txBody>
          <a:bodyPr/>
          <a:lstStyle/>
          <a:p>
            <a:pPr eaLnBrk="1" hangingPunct="1"/>
            <a:r>
              <a:rPr lang="en-US" altLang="en-US" sz="3200"/>
              <a:t>Compare Spline &amp; Polynomial Interpolant Path</a:t>
            </a:r>
          </a:p>
        </p:txBody>
      </p:sp>
      <p:pic>
        <p:nvPicPr>
          <p:cNvPr id="89091" name="Picture 4" descr="robot_compare_polynomial_spline">
            <a:extLst>
              <a:ext uri="{FF2B5EF4-FFF2-40B4-BE49-F238E27FC236}">
                <a16:creationId xmlns:a16="http://schemas.microsoft.com/office/drawing/2014/main" id="{45BB92E5-01DD-44C1-8F83-3D3617342F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762000"/>
            <a:ext cx="541020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2" name="Text Box 5">
            <a:extLst>
              <a:ext uri="{FF2B5EF4-FFF2-40B4-BE49-F238E27FC236}">
                <a16:creationId xmlns:a16="http://schemas.microsoft.com/office/drawing/2014/main" id="{DB815101-7E95-4D9E-BA17-F89356D48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4876800"/>
            <a:ext cx="4724400" cy="1862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b="1"/>
              <a:t>Length of path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Polynomial Interpolant=14.9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Spline Interpolant =12.9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SKIPREMAININGRACESLIDES" val="True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PRRESPONSE4" val="7"/>
  <p:tag name="PRRESPONSE8" val="3"/>
  <p:tag name="BULLETTYPE" val="3"/>
  <p:tag name="RESPCOUNTERFORMAT" val="0"/>
  <p:tag name="BACKUPSESSIONS" val="True"/>
  <p:tag name="ROTATIONINTERVAL" val="2"/>
  <p:tag name="RACEANIMATIONSPEED" val="3"/>
  <p:tag name="BUBBLESIZEVISIBLE" val="True"/>
  <p:tag name="CUSTOMCELLFORECOLOR" val="-16777216"/>
  <p:tag name="USESCHEMECOLORS" val="True"/>
  <p:tag name="AUTOSIZEGRID" val="True"/>
  <p:tag name="CHARTLABELS" val="1"/>
  <p:tag name="INCLUDEPPT" val="True"/>
  <p:tag name="ZEROBASED" val="False"/>
  <p:tag name="FIBNUMRESULTS" val="5"/>
  <p:tag name="PRRESPONSE3" val="8"/>
  <p:tag name="PRRESPONSE9" val="2"/>
  <p:tag name="SHOWBARVISIBLE" val="True"/>
  <p:tag name="RESPCOUNTERSTYLE" val="-1"/>
  <p:tag name="BACKUPMAINTENANCE" val="7"/>
  <p:tag name="RACEENDPOINTS" val="100"/>
  <p:tag name="MAXRESPONDERS" val="5"/>
  <p:tag name="CUSTOMCELLBACKCOLOR1" val="-657956"/>
  <p:tag name="DISPLAYDEVICEID" val="True"/>
  <p:tag name="CHARTCOLORS" val="0"/>
  <p:tag name="CORRECTPOINTVALUE" val="100"/>
  <p:tag name="CHARTSCALE" val="True"/>
  <p:tag name="PRRESPONSE2" val="9"/>
  <p:tag name="PRRESPONSE10" val="1"/>
  <p:tag name="ANSWERNOWSTYLE" val="-1"/>
  <p:tag name="NUMRESPONSES" val="1"/>
  <p:tag name="RACERSMAXDISPLAYED" val="5"/>
  <p:tag name="BUBBLEGROUPING" val="3"/>
  <p:tag name="DISPLAYDEVICENUMBER" val="True"/>
  <p:tag name="RESETCHARTS" val="True"/>
  <p:tag name="REALTIMEBACKUP" val="False"/>
  <p:tag name="PRRESPONSE1" val="10"/>
  <p:tag name="SHOWFLASHWARNING" val="True"/>
  <p:tag name="COUNTDOWNSECONDS" val="10"/>
  <p:tag name="AUTOUPDATEALIASES" val="True"/>
  <p:tag name="CUSTOMGRIDBACKCOLOR" val="-2830136"/>
  <p:tag name="GRIDSIZE" val="{Width=800, Height=600}"/>
  <p:tag name="INCORRECTPOINTVALUE" val="0"/>
  <p:tag name="PRRESPONSE5" val="6"/>
  <p:tag name="USESECONDARYMONITOR" val="True"/>
  <p:tag name="REVIEWONLY" val="False"/>
  <p:tag name="CUSTOMCELLBACKCOLOR3" val="-268652"/>
  <p:tag name="MULTIRESPDIVISOR" val="1"/>
  <p:tag name="FIBINCLUDEOTHER" val="True"/>
  <p:tag name="COUNTDOWNSTYLE" val="-1"/>
  <p:tag name="TEAMSINLEADERBOARD" val="5"/>
  <p:tag name="GRIDPOSITION" val="1"/>
  <p:tag name="PRRESPONSE6" val="5"/>
  <p:tag name="CHARTVALUEFORMAT" val="0%"/>
  <p:tag name="GRIDOPACITY" val="90"/>
  <p:tag name="PRRESPONSE7" val="4"/>
  <p:tag name="BUBBLEVALUEFORMAT" val="0.0"/>
  <p:tag name="FIBDISPLAYRESULTS" val="True"/>
  <p:tag name="CUSTOMCELLBACKCOLOR4" val="-8355712"/>
  <p:tag name="INPUTSOURCE" val="1"/>
  <p:tag name="PARTICIPANTSINLEADERBOARD" val="5"/>
  <p:tag name="AUTOADJUSTPARTRANGE" val="True"/>
  <p:tag name="PARTLISTDEFAULT" val="1"/>
  <p:tag name="DELIMITERS" val="3.1"/>
  <p:tag name="TASKPANEKEY" val="ea16547c-01aa-4884-80a9-41ecc9674612"/>
  <p:tag name="POWERPOINTVERSION" val="14.0"/>
  <p:tag name="TPVERSION" val="5"/>
  <p:tag name="TPFULLVERSION" val="5.3.1.3337"/>
  <p:tag name="PPTVERSION" val="15"/>
  <p:tag name="TPOS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1757</Words>
  <Application>Microsoft Office PowerPoint</Application>
  <PresentationFormat>On-screen Show (4:3)</PresentationFormat>
  <Paragraphs>425</Paragraphs>
  <Slides>42</Slides>
  <Notes>42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42</vt:i4>
      </vt:variant>
    </vt:vector>
  </HeadingPairs>
  <TitlesOfParts>
    <vt:vector size="51" baseType="lpstr">
      <vt:lpstr>Arial</vt:lpstr>
      <vt:lpstr>Cambria Math</vt:lpstr>
      <vt:lpstr>Tahoma</vt:lpstr>
      <vt:lpstr>Times New Roman</vt:lpstr>
      <vt:lpstr>Wingdings</vt:lpstr>
      <vt:lpstr>Default Design</vt:lpstr>
      <vt:lpstr>Bitmap Image</vt:lpstr>
      <vt:lpstr>Chart</vt:lpstr>
      <vt:lpstr>Mathcad</vt:lpstr>
      <vt:lpstr>Interpolation</vt:lpstr>
      <vt:lpstr>What is Interpolation ?</vt:lpstr>
      <vt:lpstr>PowerPoint Presentation</vt:lpstr>
      <vt:lpstr>Fly Rocket Fly, Fly Rocket Fly</vt:lpstr>
      <vt:lpstr>Specific Heat of Carbon</vt:lpstr>
      <vt:lpstr>Thermistor Calibration</vt:lpstr>
      <vt:lpstr>Follow the Cam </vt:lpstr>
      <vt:lpstr>Spline Interpolation Method </vt:lpstr>
      <vt:lpstr>Spline Method of Interpolation        http://nm.MathForCollege.com   </vt:lpstr>
      <vt:lpstr>Why Splines ?</vt:lpstr>
      <vt:lpstr>Why Splines ?</vt:lpstr>
      <vt:lpstr>Linear Spline Interpolation</vt:lpstr>
      <vt:lpstr>Linear Spline Interpolation (contd)</vt:lpstr>
      <vt:lpstr>Example</vt:lpstr>
      <vt:lpstr>Linear Spline Interpolation</vt:lpstr>
      <vt:lpstr>Quadratic Spline Interpolation</vt:lpstr>
      <vt:lpstr>Quadratic Spline Interpolation (contd)</vt:lpstr>
      <vt:lpstr>Quadratic Spline Interpolation  (contd)</vt:lpstr>
      <vt:lpstr>Quadratic Spline Interpolation  (contd)</vt:lpstr>
      <vt:lpstr>Quadratic Spline Interpolation  (contd)</vt:lpstr>
      <vt:lpstr>Quadratic Spline Example</vt:lpstr>
      <vt:lpstr>Data and Plot</vt:lpstr>
      <vt:lpstr>Solution</vt:lpstr>
      <vt:lpstr>Each Spline Goes Through Two Consecutive Data Points</vt:lpstr>
      <vt:lpstr>PowerPoint Presentation</vt:lpstr>
      <vt:lpstr>Derivatives are Continuous at Interior Data Points</vt:lpstr>
      <vt:lpstr>PowerPoint Presentation</vt:lpstr>
      <vt:lpstr>Last Equation</vt:lpstr>
      <vt:lpstr>Final Set of Equations</vt:lpstr>
      <vt:lpstr>Coefficients of Spline</vt:lpstr>
      <vt:lpstr>Final Solution</vt:lpstr>
      <vt:lpstr>Velocity at a Particular Point</vt:lpstr>
      <vt:lpstr>PowerPoint Presentation</vt:lpstr>
      <vt:lpstr>Acceleration from Velocity Profile</vt:lpstr>
      <vt:lpstr>Distance from Velocity Profile</vt:lpstr>
      <vt:lpstr>Distance from Velocity Profile</vt:lpstr>
      <vt:lpstr>PowerPoint Presentation</vt:lpstr>
      <vt:lpstr>PowerPoint Presentation</vt:lpstr>
      <vt:lpstr>Points for Robot Path</vt:lpstr>
      <vt:lpstr>Polynomial Interpolant Path</vt:lpstr>
      <vt:lpstr>Spline Interpolant Path</vt:lpstr>
      <vt:lpstr>Compare Spline &amp; Polynomial Interpolant Path</vt:lpstr>
    </vt:vector>
  </TitlesOfParts>
  <Company>Engineering Computing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Quadratic Spline Example</dc:title>
  <dc:creator>KAW</dc:creator>
  <cp:lastModifiedBy>Autar Kaw</cp:lastModifiedBy>
  <cp:revision>40</cp:revision>
  <cp:lastPrinted>2019-02-16T13:05:13Z</cp:lastPrinted>
  <dcterms:created xsi:type="dcterms:W3CDTF">2009-04-07T20:40:56Z</dcterms:created>
  <dcterms:modified xsi:type="dcterms:W3CDTF">2021-02-17T21:30:36Z</dcterms:modified>
</cp:coreProperties>
</file>