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tags/tag3.xml" ContentType="application/vnd.openxmlformats-officedocument.presentationml.tags+xml"/>
  <Override PartName="/ppt/notesSlides/notesSlide2.xml" ContentType="application/vnd.openxmlformats-officedocument.presentationml.notesSlide+xml"/>
  <Override PartName="/ppt/tags/tag4.xml" ContentType="application/vnd.openxmlformats-officedocument.presentationml.tags+xml"/>
  <Override PartName="/ppt/notesSlides/notesSlide3.xml" ContentType="application/vnd.openxmlformats-officedocument.presentationml.notesSlide+xml"/>
  <Override PartName="/ppt/tags/tag5.xml" ContentType="application/vnd.openxmlformats-officedocument.presentationml.tags+xml"/>
  <Override PartName="/ppt/notesSlides/notesSlide4.xml" ContentType="application/vnd.openxmlformats-officedocument.presentationml.notesSlide+xml"/>
  <Override PartName="/ppt/tags/tag6.xml" ContentType="application/vnd.openxmlformats-officedocument.presentationml.tags+xml"/>
  <Override PartName="/ppt/notesSlides/notesSlide5.xml" ContentType="application/vnd.openxmlformats-officedocument.presentationml.notesSlide+xml"/>
  <Override PartName="/ppt/tags/tag7.xml" ContentType="application/vnd.openxmlformats-officedocument.presentationml.tags+xml"/>
  <Override PartName="/ppt/notesSlides/notesSlide6.xml" ContentType="application/vnd.openxmlformats-officedocument.presentationml.notesSlide+xml"/>
  <Override PartName="/ppt/tags/tag8.xml" ContentType="application/vnd.openxmlformats-officedocument.presentationml.tags+xml"/>
  <Override PartName="/ppt/notesSlides/notesSlide7.xml" ContentType="application/vnd.openxmlformats-officedocument.presentationml.notesSlide+xml"/>
  <Override PartName="/ppt/tags/tag9.xml" ContentType="application/vnd.openxmlformats-officedocument.presentationml.tags+xml"/>
  <Override PartName="/ppt/notesSlides/notesSlide8.xml" ContentType="application/vnd.openxmlformats-officedocument.presentationml.notesSlide+xml"/>
  <Override PartName="/ppt/tags/tag10.xml" ContentType="application/vnd.openxmlformats-officedocument.presentationml.tags+xml"/>
  <Override PartName="/ppt/notesSlides/notesSlide9.xml" ContentType="application/vnd.openxmlformats-officedocument.presentationml.notesSlide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notesSlides/notesSlide10.xml" ContentType="application/vnd.openxmlformats-officedocument.presentationml.notesSlide+xml"/>
  <Override PartName="/ppt/tags/tag15.xml" ContentType="application/vnd.openxmlformats-officedocument.presentationml.tags+xml"/>
  <Override PartName="/ppt/notesSlides/notesSlide11.xml" ContentType="application/vnd.openxmlformats-officedocument.presentationml.notesSlide+xml"/>
  <Override PartName="/ppt/tags/tag16.xml" ContentType="application/vnd.openxmlformats-officedocument.presentationml.tags+xml"/>
  <Override PartName="/ppt/notesSlides/notesSlide12.xml" ContentType="application/vnd.openxmlformats-officedocument.presentationml.notesSlide+xml"/>
  <Override PartName="/ppt/tags/tag17.xml" ContentType="application/vnd.openxmlformats-officedocument.presentationml.tags+xml"/>
  <Override PartName="/ppt/notesSlides/notesSlide13.xml" ContentType="application/vnd.openxmlformats-officedocument.presentationml.notesSlide+xml"/>
  <Override PartName="/ppt/tags/tag18.xml" ContentType="application/vnd.openxmlformats-officedocument.presentationml.tags+xml"/>
  <Override PartName="/ppt/notesSlides/notesSlide14.xml" ContentType="application/vnd.openxmlformats-officedocument.presentationml.notesSlide+xml"/>
  <Override PartName="/ppt/tags/tag19.xml" ContentType="application/vnd.openxmlformats-officedocument.presentationml.tags+xml"/>
  <Override PartName="/ppt/notesSlides/notesSlide15.xml" ContentType="application/vnd.openxmlformats-officedocument.presentationml.notesSlide+xml"/>
  <Override PartName="/ppt/tags/tag20.xml" ContentType="application/vnd.openxmlformats-officedocument.presentationml.tags+xml"/>
  <Override PartName="/ppt/notesSlides/notesSlide16.xml" ContentType="application/vnd.openxmlformats-officedocument.presentationml.notesSlide+xml"/>
  <Override PartName="/ppt/tags/tag21.xml" ContentType="application/vnd.openxmlformats-officedocument.presentationml.tags+xml"/>
  <Override PartName="/ppt/notesSlides/notesSlide17.xml" ContentType="application/vnd.openxmlformats-officedocument.presentationml.notesSlide+xml"/>
  <Override PartName="/ppt/tags/tag22.xml" ContentType="application/vnd.openxmlformats-officedocument.presentationml.tags+xml"/>
  <Override PartName="/ppt/notesSlides/notesSlide18.xml" ContentType="application/vnd.openxmlformats-officedocument.presentationml.notesSlide+xml"/>
  <Override PartName="/ppt/tags/tag23.xml" ContentType="application/vnd.openxmlformats-officedocument.presentationml.tags+xml"/>
  <Override PartName="/ppt/notesSlides/notesSlide19.xml" ContentType="application/vnd.openxmlformats-officedocument.presentationml.notesSlide+xml"/>
  <Override PartName="/ppt/tags/tag24.xml" ContentType="application/vnd.openxmlformats-officedocument.presentationml.tags+xml"/>
  <Override PartName="/ppt/notesSlides/notesSlide20.xml" ContentType="application/vnd.openxmlformats-officedocument.presentationml.notesSlide+xml"/>
  <Override PartName="/ppt/tags/tag25.xml" ContentType="application/vnd.openxmlformats-officedocument.presentationml.tags+xml"/>
  <Override PartName="/ppt/notesSlides/notesSlide21.xml" ContentType="application/vnd.openxmlformats-officedocument.presentationml.notesSlide+xml"/>
  <Override PartName="/ppt/tags/tag26.xml" ContentType="application/vnd.openxmlformats-officedocument.presentationml.tags+xml"/>
  <Override PartName="/ppt/notesSlides/notesSlide22.xml" ContentType="application/vnd.openxmlformats-officedocument.presentationml.notesSlide+xml"/>
  <Override PartName="/ppt/tags/tag27.xml" ContentType="application/vnd.openxmlformats-officedocument.presentationml.tags+xml"/>
  <Override PartName="/ppt/notesSlides/notesSlide23.xml" ContentType="application/vnd.openxmlformats-officedocument.presentationml.notesSlide+xml"/>
  <Override PartName="/ppt/tags/tag28.xml" ContentType="application/vnd.openxmlformats-officedocument.presentationml.tags+xml"/>
  <Override PartName="/ppt/notesSlides/notesSlide24.xml" ContentType="application/vnd.openxmlformats-officedocument.presentationml.notesSlide+xml"/>
  <Override PartName="/ppt/tags/tag29.xml" ContentType="application/vnd.openxmlformats-officedocument.presentationml.tags+xml"/>
  <Override PartName="/ppt/notesSlides/notesSlide25.xml" ContentType="application/vnd.openxmlformats-officedocument.presentationml.notesSlide+xml"/>
  <Override PartName="/ppt/tags/tag30.xml" ContentType="application/vnd.openxmlformats-officedocument.presentationml.tags+xml"/>
  <Override PartName="/ppt/notesSlides/notesSlide26.xml" ContentType="application/vnd.openxmlformats-officedocument.presentationml.notesSlide+xml"/>
  <Override PartName="/ppt/tags/tag31.xml" ContentType="application/vnd.openxmlformats-officedocument.presentationml.tags+xml"/>
  <Override PartName="/ppt/notesSlides/notesSlide27.xml" ContentType="application/vnd.openxmlformats-officedocument.presentationml.notesSlide+xml"/>
  <Override PartName="/ppt/tags/tag32.xml" ContentType="application/vnd.openxmlformats-officedocument.presentationml.tags+xml"/>
  <Override PartName="/ppt/notesSlides/notesSlide28.xml" ContentType="application/vnd.openxmlformats-officedocument.presentationml.notesSlide+xml"/>
  <Override PartName="/ppt/tags/tag33.xml" ContentType="application/vnd.openxmlformats-officedocument.presentationml.tags+xml"/>
  <Override PartName="/ppt/notesSlides/notesSlide29.xml" ContentType="application/vnd.openxmlformats-officedocument.presentationml.notesSlide+xml"/>
  <Override PartName="/ppt/tags/tag34.xml" ContentType="application/vnd.openxmlformats-officedocument.presentationml.tags+xml"/>
  <Override PartName="/ppt/notesSlides/notesSlide30.xml" ContentType="application/vnd.openxmlformats-officedocument.presentationml.notesSlide+xml"/>
  <Override PartName="/ppt/tags/tag35.xml" ContentType="application/vnd.openxmlformats-officedocument.presentationml.tags+xml"/>
  <Override PartName="/ppt/notesSlides/notesSlide31.xml" ContentType="application/vnd.openxmlformats-officedocument.presentationml.notesSlide+xml"/>
  <Override PartName="/ppt/tags/tag36.xml" ContentType="application/vnd.openxmlformats-officedocument.presentationml.tags+xml"/>
  <Override PartName="/ppt/notesSlides/notesSlide32.xml" ContentType="application/vnd.openxmlformats-officedocument.presentationml.notesSlide+xml"/>
  <Override PartName="/ppt/tags/tag37.xml" ContentType="application/vnd.openxmlformats-officedocument.presentationml.tags+xml"/>
  <Override PartName="/ppt/notesSlides/notesSlide33.xml" ContentType="application/vnd.openxmlformats-officedocument.presentationml.notesSlide+xml"/>
  <Override PartName="/ppt/tags/tag38.xml" ContentType="application/vnd.openxmlformats-officedocument.presentationml.tags+xml"/>
  <Override PartName="/ppt/notesSlides/notesSlide34.xml" ContentType="application/vnd.openxmlformats-officedocument.presentationml.notesSlide+xml"/>
  <Override PartName="/ppt/tags/tag39.xml" ContentType="application/vnd.openxmlformats-officedocument.presentationml.tags+xml"/>
  <Override PartName="/ppt/notesSlides/notesSlide35.xml" ContentType="application/vnd.openxmlformats-officedocument.presentationml.notesSlide+xml"/>
  <Override PartName="/ppt/tags/tag40.xml" ContentType="application/vnd.openxmlformats-officedocument.presentationml.tags+xml"/>
  <Override PartName="/ppt/notesSlides/notesSlide36.xml" ContentType="application/vnd.openxmlformats-officedocument.presentationml.notesSlide+xml"/>
  <Override PartName="/ppt/tags/tag41.xml" ContentType="application/vnd.openxmlformats-officedocument.presentationml.tags+xml"/>
  <Override PartName="/ppt/notesSlides/notesSlide37.xml" ContentType="application/vnd.openxmlformats-officedocument.presentationml.notesSlide+xml"/>
  <Override PartName="/ppt/tags/tag42.xml" ContentType="application/vnd.openxmlformats-officedocument.presentationml.tags+xml"/>
  <Override PartName="/ppt/notesSlides/notesSlide38.xml" ContentType="application/vnd.openxmlformats-officedocument.presentationml.notesSlide+xml"/>
  <Override PartName="/ppt/tags/tag43.xml" ContentType="application/vnd.openxmlformats-officedocument.presentationml.tags+xml"/>
  <Override PartName="/ppt/notesSlides/notesSlide39.xml" ContentType="application/vnd.openxmlformats-officedocument.presentationml.notesSlide+xml"/>
  <Override PartName="/ppt/tags/tag44.xml" ContentType="application/vnd.openxmlformats-officedocument.presentationml.tags+xml"/>
  <Override PartName="/ppt/notesSlides/notesSlide4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6"/>
  </p:notesMasterIdLst>
  <p:handoutMasterIdLst>
    <p:handoutMasterId r:id="rId47"/>
  </p:handoutMasterIdLst>
  <p:sldIdLst>
    <p:sldId id="329" r:id="rId2"/>
    <p:sldId id="330" r:id="rId3"/>
    <p:sldId id="331" r:id="rId4"/>
    <p:sldId id="332" r:id="rId5"/>
    <p:sldId id="334" r:id="rId6"/>
    <p:sldId id="335" r:id="rId7"/>
    <p:sldId id="309" r:id="rId8"/>
    <p:sldId id="336" r:id="rId9"/>
    <p:sldId id="337" r:id="rId10"/>
    <p:sldId id="338" r:id="rId11"/>
    <p:sldId id="339" r:id="rId12"/>
    <p:sldId id="340" r:id="rId13"/>
    <p:sldId id="341" r:id="rId14"/>
    <p:sldId id="314" r:id="rId15"/>
    <p:sldId id="315" r:id="rId16"/>
    <p:sldId id="316" r:id="rId17"/>
    <p:sldId id="317" r:id="rId18"/>
    <p:sldId id="318" r:id="rId19"/>
    <p:sldId id="319" r:id="rId20"/>
    <p:sldId id="320" r:id="rId21"/>
    <p:sldId id="321" r:id="rId22"/>
    <p:sldId id="322" r:id="rId23"/>
    <p:sldId id="257" r:id="rId24"/>
    <p:sldId id="271" r:id="rId25"/>
    <p:sldId id="258" r:id="rId26"/>
    <p:sldId id="259" r:id="rId27"/>
    <p:sldId id="266" r:id="rId28"/>
    <p:sldId id="268" r:id="rId29"/>
    <p:sldId id="260" r:id="rId30"/>
    <p:sldId id="269" r:id="rId31"/>
    <p:sldId id="261" r:id="rId32"/>
    <p:sldId id="262" r:id="rId33"/>
    <p:sldId id="263" r:id="rId34"/>
    <p:sldId id="270" r:id="rId35"/>
    <p:sldId id="273" r:id="rId36"/>
    <p:sldId id="265" r:id="rId37"/>
    <p:sldId id="272" r:id="rId38"/>
    <p:sldId id="264" r:id="rId39"/>
    <p:sldId id="275" r:id="rId40"/>
    <p:sldId id="323" r:id="rId41"/>
    <p:sldId id="324" r:id="rId42"/>
    <p:sldId id="325" r:id="rId43"/>
    <p:sldId id="326" r:id="rId44"/>
    <p:sldId id="327" r:id="rId45"/>
  </p:sldIdLst>
  <p:sldSz cx="9144000" cy="6858000" type="screen4x3"/>
  <p:notesSz cx="9601200" cy="7315200"/>
  <p:custDataLst>
    <p:tags r:id="rId48"/>
  </p:custDataLst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6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1704" y="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handoutMaster" Target="handoutMasters/handoutMaster1.xml"/><Relationship Id="rId50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ags" Target="tags/tag1.xml"/><Relationship Id="rId8" Type="http://schemas.openxmlformats.org/officeDocument/2006/relationships/slide" Target="slides/slide7.xml"/><Relationship Id="rId51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notesMaster" Target="notesMasters/notesMaster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43D9ED24-45F9-4991-BF2B-67831BBEBB25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4160838" cy="3651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F031F62-DB96-431D-A894-2661AC6CAC42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5438775" y="0"/>
            <a:ext cx="4160838" cy="3651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fld id="{6ABFD6EA-BE04-4AC7-916E-81D8E56CD80F}" type="datetimeFigureOut">
              <a:rPr lang="en-US"/>
              <a:pPr>
                <a:defRPr/>
              </a:pPr>
              <a:t>10/5/2020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62800F4-B129-48E1-9D04-18B1072F1B44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6948488"/>
            <a:ext cx="4160838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D8E3728-5168-41C6-A9AA-A17257D8FAC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5438775" y="6948488"/>
            <a:ext cx="4160838" cy="365125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FAA27FFF-0DD5-4E1E-BD98-A866D3381AA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>
            <a:extLst>
              <a:ext uri="{FF2B5EF4-FFF2-40B4-BE49-F238E27FC236}">
                <a16:creationId xmlns:a16="http://schemas.microsoft.com/office/drawing/2014/main" id="{79AAFC8A-4A49-4436-A87F-498F845708A6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4160838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3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099" name="Rectangle 3">
            <a:extLst>
              <a:ext uri="{FF2B5EF4-FFF2-40B4-BE49-F238E27FC236}">
                <a16:creationId xmlns:a16="http://schemas.microsoft.com/office/drawing/2014/main" id="{C7E9EAD7-E84F-4AFB-9080-3CE941FEC540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5438775" y="0"/>
            <a:ext cx="4160838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3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6" name="Rectangle 4">
            <a:extLst>
              <a:ext uri="{FF2B5EF4-FFF2-40B4-BE49-F238E27FC236}">
                <a16:creationId xmlns:a16="http://schemas.microsoft.com/office/drawing/2014/main" id="{7C1AE42F-B822-4446-BAC1-02CBAF988CDF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2971800" y="549275"/>
            <a:ext cx="3657600" cy="27432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101" name="Rectangle 5">
            <a:extLst>
              <a:ext uri="{FF2B5EF4-FFF2-40B4-BE49-F238E27FC236}">
                <a16:creationId xmlns:a16="http://schemas.microsoft.com/office/drawing/2014/main" id="{130E806E-3A3D-4690-9E0F-4C3BDD1DA4E1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60438" y="3475038"/>
            <a:ext cx="7680325" cy="329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4102" name="Rectangle 6">
            <a:extLst>
              <a:ext uri="{FF2B5EF4-FFF2-40B4-BE49-F238E27FC236}">
                <a16:creationId xmlns:a16="http://schemas.microsoft.com/office/drawing/2014/main" id="{F7C11153-B64A-4EA2-A62B-A097E95D3ADE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6948488"/>
            <a:ext cx="4160838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3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103" name="Rectangle 7">
            <a:extLst>
              <a:ext uri="{FF2B5EF4-FFF2-40B4-BE49-F238E27FC236}">
                <a16:creationId xmlns:a16="http://schemas.microsoft.com/office/drawing/2014/main" id="{FBBD1757-E63B-4519-A38D-33FBBA484C0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5438775" y="6948488"/>
            <a:ext cx="4160838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300"/>
            </a:lvl1pPr>
          </a:lstStyle>
          <a:p>
            <a:pPr>
              <a:defRPr/>
            </a:pPr>
            <a:fld id="{1A19EE72-6091-45BB-8F2B-8D884028297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7">
            <a:extLst>
              <a:ext uri="{FF2B5EF4-FFF2-40B4-BE49-F238E27FC236}">
                <a16:creationId xmlns:a16="http://schemas.microsoft.com/office/drawing/2014/main" id="{69FA7487-84F3-432E-A15E-9ECC15DDA3D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1032639F-4576-4CC7-80D8-E0AAA640245B}" type="slidenum">
              <a:rPr lang="en-US" altLang="en-US" smtClean="0"/>
              <a:pPr/>
              <a:t>1</a:t>
            </a:fld>
            <a:endParaRPr lang="en-US" altLang="en-US"/>
          </a:p>
        </p:txBody>
      </p:sp>
      <p:sp>
        <p:nvSpPr>
          <p:cNvPr id="6147" name="Rectangle 2">
            <a:extLst>
              <a:ext uri="{FF2B5EF4-FFF2-40B4-BE49-F238E27FC236}">
                <a16:creationId xmlns:a16="http://schemas.microsoft.com/office/drawing/2014/main" id="{EEA576F6-1DD3-4437-B681-5245B48BE9B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8" name="Rectangle 3">
            <a:extLst>
              <a:ext uri="{FF2B5EF4-FFF2-40B4-BE49-F238E27FC236}">
                <a16:creationId xmlns:a16="http://schemas.microsoft.com/office/drawing/2014/main" id="{B9952558-97AD-43D6-BC7A-528842BE8AB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>
            <a:extLst>
              <a:ext uri="{FF2B5EF4-FFF2-40B4-BE49-F238E27FC236}">
                <a16:creationId xmlns:a16="http://schemas.microsoft.com/office/drawing/2014/main" id="{9A250706-0B40-4D02-8950-2081EC70CA0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941638" y="522288"/>
            <a:ext cx="3717925" cy="2787650"/>
          </a:xfrm>
          <a:ln/>
        </p:spPr>
      </p:sp>
      <p:sp>
        <p:nvSpPr>
          <p:cNvPr id="8195" name="Rectangle 3">
            <a:extLst>
              <a:ext uri="{FF2B5EF4-FFF2-40B4-BE49-F238E27FC236}">
                <a16:creationId xmlns:a16="http://schemas.microsoft.com/office/drawing/2014/main" id="{F793F3E7-1128-436F-BFEE-70985BA0EC7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300163" y="3482975"/>
            <a:ext cx="7000875" cy="330993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7">
            <a:extLst>
              <a:ext uri="{FF2B5EF4-FFF2-40B4-BE49-F238E27FC236}">
                <a16:creationId xmlns:a16="http://schemas.microsoft.com/office/drawing/2014/main" id="{5D76B656-7EF4-41AA-911A-C5ACAACFF12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1046F4C1-E875-4FF2-BE48-D083C31D5413}" type="slidenum">
              <a:rPr lang="en-US" altLang="en-US" smtClean="0"/>
              <a:pPr/>
              <a:t>3</a:t>
            </a:fld>
            <a:endParaRPr lang="en-US" altLang="en-US"/>
          </a:p>
        </p:txBody>
      </p:sp>
      <p:sp>
        <p:nvSpPr>
          <p:cNvPr id="10243" name="Rectangle 2">
            <a:extLst>
              <a:ext uri="{FF2B5EF4-FFF2-40B4-BE49-F238E27FC236}">
                <a16:creationId xmlns:a16="http://schemas.microsoft.com/office/drawing/2014/main" id="{7039FB90-0012-42EB-B310-BD667E8A08F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244" name="Rectangle 3">
            <a:extLst>
              <a:ext uri="{FF2B5EF4-FFF2-40B4-BE49-F238E27FC236}">
                <a16:creationId xmlns:a16="http://schemas.microsoft.com/office/drawing/2014/main" id="{BC6B9BD4-8E29-49A2-8F78-7D9A388A8C1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>
            <a:extLst>
              <a:ext uri="{FF2B5EF4-FFF2-40B4-BE49-F238E27FC236}">
                <a16:creationId xmlns:a16="http://schemas.microsoft.com/office/drawing/2014/main" id="{8F419D31-8072-4484-BFD1-1CB70B61C1E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941638" y="522288"/>
            <a:ext cx="3717925" cy="2787650"/>
          </a:xfrm>
          <a:ln/>
        </p:spPr>
      </p:sp>
      <p:sp>
        <p:nvSpPr>
          <p:cNvPr id="12291" name="Rectangle 3">
            <a:extLst>
              <a:ext uri="{FF2B5EF4-FFF2-40B4-BE49-F238E27FC236}">
                <a16:creationId xmlns:a16="http://schemas.microsoft.com/office/drawing/2014/main" id="{AAFCF569-44F1-4B92-9200-253B003C6A0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300163" y="3482975"/>
            <a:ext cx="7000875" cy="330993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>
            <a:extLst>
              <a:ext uri="{FF2B5EF4-FFF2-40B4-BE49-F238E27FC236}">
                <a16:creationId xmlns:a16="http://schemas.microsoft.com/office/drawing/2014/main" id="{1C0CA37B-01B5-455C-B5AC-01A0049A1D3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941638" y="522288"/>
            <a:ext cx="3717925" cy="2787650"/>
          </a:xfrm>
          <a:ln/>
        </p:spPr>
      </p:sp>
      <p:sp>
        <p:nvSpPr>
          <p:cNvPr id="16387" name="Rectangle 3">
            <a:extLst>
              <a:ext uri="{FF2B5EF4-FFF2-40B4-BE49-F238E27FC236}">
                <a16:creationId xmlns:a16="http://schemas.microsoft.com/office/drawing/2014/main" id="{CEFAC555-42B7-4C7A-A5B3-F6FC3417F3E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300163" y="3482975"/>
            <a:ext cx="7000875" cy="330993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>
            <a:extLst>
              <a:ext uri="{FF2B5EF4-FFF2-40B4-BE49-F238E27FC236}">
                <a16:creationId xmlns:a16="http://schemas.microsoft.com/office/drawing/2014/main" id="{F8A5CB51-FCA8-4740-AB93-01BF8A0744C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941638" y="522288"/>
            <a:ext cx="3717925" cy="2787650"/>
          </a:xfrm>
          <a:ln/>
        </p:spPr>
      </p:sp>
      <p:sp>
        <p:nvSpPr>
          <p:cNvPr id="18435" name="Rectangle 3">
            <a:extLst>
              <a:ext uri="{FF2B5EF4-FFF2-40B4-BE49-F238E27FC236}">
                <a16:creationId xmlns:a16="http://schemas.microsoft.com/office/drawing/2014/main" id="{804CF52C-18C0-4688-BF1A-F76E07278AC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300163" y="3482975"/>
            <a:ext cx="7000875" cy="330993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7">
            <a:extLst>
              <a:ext uri="{FF2B5EF4-FFF2-40B4-BE49-F238E27FC236}">
                <a16:creationId xmlns:a16="http://schemas.microsoft.com/office/drawing/2014/main" id="{1F0E49B1-09DB-484F-ABB6-D2BEDAAE4D4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4194CA1A-15E0-4211-8B74-76DA98BE5553}" type="slidenum">
              <a:rPr lang="en-US" altLang="en-US" sz="2400" smtClean="0">
                <a:latin typeface="Tahoma" panose="020B0604030504040204" pitchFamily="34" charset="0"/>
              </a:rPr>
              <a:pPr>
                <a:spcBef>
                  <a:spcPct val="0"/>
                </a:spcBef>
              </a:pPr>
              <a:t>7</a:t>
            </a:fld>
            <a:endParaRPr lang="en-US" altLang="en-US" sz="2400">
              <a:latin typeface="Tahoma" panose="020B0604030504040204" pitchFamily="34" charset="0"/>
            </a:endParaRPr>
          </a:p>
        </p:txBody>
      </p:sp>
      <p:sp>
        <p:nvSpPr>
          <p:cNvPr id="22531" name="Rectangle 2">
            <a:extLst>
              <a:ext uri="{FF2B5EF4-FFF2-40B4-BE49-F238E27FC236}">
                <a16:creationId xmlns:a16="http://schemas.microsoft.com/office/drawing/2014/main" id="{FE955E68-87EF-4AB9-9492-A64694B1217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973388" y="549275"/>
            <a:ext cx="3659187" cy="2743200"/>
          </a:xfrm>
          <a:noFill/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sp>
      <p:sp>
        <p:nvSpPr>
          <p:cNvPr id="22532" name="Rectangle 3">
            <a:extLst>
              <a:ext uri="{FF2B5EF4-FFF2-40B4-BE49-F238E27FC236}">
                <a16:creationId xmlns:a16="http://schemas.microsoft.com/office/drawing/2014/main" id="{14AFF009-DEE4-40A1-8058-BB1A7DD9EB1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DC103F61-2CD8-4FB3-ABD3-7659047605A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8E45703-7B74-4C6E-9FD3-0C442B7A701C}" type="slidenum">
              <a:rPr lang="en-US" altLang="en-US"/>
              <a:pPr/>
              <a:t>8</a:t>
            </a:fld>
            <a:endParaRPr lang="en-US" altLang="en-US"/>
          </a:p>
        </p:txBody>
      </p:sp>
      <p:sp>
        <p:nvSpPr>
          <p:cNvPr id="5122" name="Rectangle 2">
            <a:extLst>
              <a:ext uri="{FF2B5EF4-FFF2-40B4-BE49-F238E27FC236}">
                <a16:creationId xmlns:a16="http://schemas.microsoft.com/office/drawing/2014/main" id="{31FE4BDB-2F5F-41FE-92A1-4F51B06895B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4900" y="652463"/>
            <a:ext cx="4646613" cy="3484562"/>
          </a:xfrm>
          <a:ln/>
        </p:spPr>
      </p:sp>
      <p:sp>
        <p:nvSpPr>
          <p:cNvPr id="5123" name="Rectangle 3">
            <a:extLst>
              <a:ext uri="{FF2B5EF4-FFF2-40B4-BE49-F238E27FC236}">
                <a16:creationId xmlns:a16="http://schemas.microsoft.com/office/drawing/2014/main" id="{8336C49A-2E75-4D3F-8C57-464CCD8B739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28688" y="4354513"/>
            <a:ext cx="5000625" cy="4137025"/>
          </a:xfrm>
          <a:ln/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1F9DE2C8-0872-4F87-B5A7-613FE876884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5EF9496-27BA-431D-BF88-45604BCD89BA}" type="slidenum">
              <a:rPr lang="en-US" altLang="en-US"/>
              <a:pPr/>
              <a:t>9</a:t>
            </a:fld>
            <a:endParaRPr lang="en-US" altLang="en-US"/>
          </a:p>
        </p:txBody>
      </p:sp>
      <p:sp>
        <p:nvSpPr>
          <p:cNvPr id="7170" name="Rectangle 2">
            <a:extLst>
              <a:ext uri="{FF2B5EF4-FFF2-40B4-BE49-F238E27FC236}">
                <a16:creationId xmlns:a16="http://schemas.microsoft.com/office/drawing/2014/main" id="{8870D3FD-87B7-46DF-9531-1986D38A4EA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7171" name="Rectangle 3">
            <a:extLst>
              <a:ext uri="{FF2B5EF4-FFF2-40B4-BE49-F238E27FC236}">
                <a16:creationId xmlns:a16="http://schemas.microsoft.com/office/drawing/2014/main" id="{D1F5BBEA-E1E3-49F1-8097-CDED49A6B11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>
            <a:extLst>
              <a:ext uri="{FF2B5EF4-FFF2-40B4-BE49-F238E27FC236}">
                <a16:creationId xmlns:a16="http://schemas.microsoft.com/office/drawing/2014/main" id="{C11521B1-CB71-402E-90D1-D1520A242A5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noFill/>
          <a:ln/>
        </p:spPr>
      </p:sp>
      <p:sp>
        <p:nvSpPr>
          <p:cNvPr id="28675" name="Rectangle 3">
            <a:extLst>
              <a:ext uri="{FF2B5EF4-FFF2-40B4-BE49-F238E27FC236}">
                <a16:creationId xmlns:a16="http://schemas.microsoft.com/office/drawing/2014/main" id="{192D51D1-39EB-49AF-A2B3-97C68CCCE47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>
            <a:extLst>
              <a:ext uri="{FF2B5EF4-FFF2-40B4-BE49-F238E27FC236}">
                <a16:creationId xmlns:a16="http://schemas.microsoft.com/office/drawing/2014/main" id="{7EA43650-FD6D-4104-A852-155B1C5EBB6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noFill/>
          <a:ln/>
        </p:spPr>
      </p:sp>
      <p:sp>
        <p:nvSpPr>
          <p:cNvPr id="30723" name="Rectangle 3">
            <a:extLst>
              <a:ext uri="{FF2B5EF4-FFF2-40B4-BE49-F238E27FC236}">
                <a16:creationId xmlns:a16="http://schemas.microsoft.com/office/drawing/2014/main" id="{68BC0CC5-5A36-4C70-9008-7537F188B43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1026">
            <a:extLst>
              <a:ext uri="{FF2B5EF4-FFF2-40B4-BE49-F238E27FC236}">
                <a16:creationId xmlns:a16="http://schemas.microsoft.com/office/drawing/2014/main" id="{027649BA-6931-46CA-87CE-D280010A6E3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941638" y="522288"/>
            <a:ext cx="3717925" cy="2787650"/>
          </a:xfrm>
          <a:noFill/>
          <a:ln/>
        </p:spPr>
      </p:sp>
      <p:sp>
        <p:nvSpPr>
          <p:cNvPr id="32771" name="Rectangle 1027">
            <a:extLst>
              <a:ext uri="{FF2B5EF4-FFF2-40B4-BE49-F238E27FC236}">
                <a16:creationId xmlns:a16="http://schemas.microsoft.com/office/drawing/2014/main" id="{49A733F0-A16B-4DEE-AE8A-D820B962A75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300163" y="3482975"/>
            <a:ext cx="7000875" cy="330993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>
            <a:extLst>
              <a:ext uri="{FF2B5EF4-FFF2-40B4-BE49-F238E27FC236}">
                <a16:creationId xmlns:a16="http://schemas.microsoft.com/office/drawing/2014/main" id="{B76D0295-A66C-4AD1-BBD3-B965C491A5C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941638" y="522288"/>
            <a:ext cx="3717925" cy="2787650"/>
          </a:xfrm>
          <a:noFill/>
          <a:ln/>
        </p:spPr>
      </p:sp>
      <p:sp>
        <p:nvSpPr>
          <p:cNvPr id="34819" name="Rectangle 3">
            <a:extLst>
              <a:ext uri="{FF2B5EF4-FFF2-40B4-BE49-F238E27FC236}">
                <a16:creationId xmlns:a16="http://schemas.microsoft.com/office/drawing/2014/main" id="{5D9CCB98-CEFC-465A-A5C3-06A5015B637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300163" y="3482975"/>
            <a:ext cx="7000875" cy="330993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>
            <a:extLst>
              <a:ext uri="{FF2B5EF4-FFF2-40B4-BE49-F238E27FC236}">
                <a16:creationId xmlns:a16="http://schemas.microsoft.com/office/drawing/2014/main" id="{B4DDBA24-4142-4FB3-8462-4A60BB46A30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noFill/>
          <a:ln/>
        </p:spPr>
      </p:sp>
      <p:sp>
        <p:nvSpPr>
          <p:cNvPr id="36867" name="Rectangle 3">
            <a:extLst>
              <a:ext uri="{FF2B5EF4-FFF2-40B4-BE49-F238E27FC236}">
                <a16:creationId xmlns:a16="http://schemas.microsoft.com/office/drawing/2014/main" id="{8D30F6A3-2287-477D-8F92-86820546F6F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>
            <a:extLst>
              <a:ext uri="{FF2B5EF4-FFF2-40B4-BE49-F238E27FC236}">
                <a16:creationId xmlns:a16="http://schemas.microsoft.com/office/drawing/2014/main" id="{18184E21-D6F2-420B-9A28-18AD9D5D4F6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noFill/>
          <a:ln/>
        </p:spPr>
      </p:sp>
      <p:sp>
        <p:nvSpPr>
          <p:cNvPr id="38915" name="Rectangle 3">
            <a:extLst>
              <a:ext uri="{FF2B5EF4-FFF2-40B4-BE49-F238E27FC236}">
                <a16:creationId xmlns:a16="http://schemas.microsoft.com/office/drawing/2014/main" id="{523AD0D3-E68A-4C6C-9C78-DDC2FD07D2A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>
            <a:extLst>
              <a:ext uri="{FF2B5EF4-FFF2-40B4-BE49-F238E27FC236}">
                <a16:creationId xmlns:a16="http://schemas.microsoft.com/office/drawing/2014/main" id="{852C9956-F2BE-43EB-A724-3AA1E50C818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noFill/>
          <a:ln/>
        </p:spPr>
      </p:sp>
      <p:sp>
        <p:nvSpPr>
          <p:cNvPr id="40963" name="Rectangle 3">
            <a:extLst>
              <a:ext uri="{FF2B5EF4-FFF2-40B4-BE49-F238E27FC236}">
                <a16:creationId xmlns:a16="http://schemas.microsoft.com/office/drawing/2014/main" id="{788E8BB0-DC06-47A8-8F5C-76FCB6FA20E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>
            <a:extLst>
              <a:ext uri="{FF2B5EF4-FFF2-40B4-BE49-F238E27FC236}">
                <a16:creationId xmlns:a16="http://schemas.microsoft.com/office/drawing/2014/main" id="{FEE2E499-5913-4778-B21F-CD25B2AD628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noFill/>
          <a:ln/>
        </p:spPr>
      </p:sp>
      <p:sp>
        <p:nvSpPr>
          <p:cNvPr id="43011" name="Rectangle 3">
            <a:extLst>
              <a:ext uri="{FF2B5EF4-FFF2-40B4-BE49-F238E27FC236}">
                <a16:creationId xmlns:a16="http://schemas.microsoft.com/office/drawing/2014/main" id="{4AF66193-6B07-4029-BB0F-19D313F5944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>
            <a:extLst>
              <a:ext uri="{FF2B5EF4-FFF2-40B4-BE49-F238E27FC236}">
                <a16:creationId xmlns:a16="http://schemas.microsoft.com/office/drawing/2014/main" id="{CB1787A9-BC44-4E84-AB17-429E31B7B90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noFill/>
          <a:ln/>
        </p:spPr>
      </p:sp>
      <p:sp>
        <p:nvSpPr>
          <p:cNvPr id="45059" name="Rectangle 3">
            <a:extLst>
              <a:ext uri="{FF2B5EF4-FFF2-40B4-BE49-F238E27FC236}">
                <a16:creationId xmlns:a16="http://schemas.microsoft.com/office/drawing/2014/main" id="{682047B8-F7E2-44CD-93AA-97D66639D50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7">
            <a:extLst>
              <a:ext uri="{FF2B5EF4-FFF2-40B4-BE49-F238E27FC236}">
                <a16:creationId xmlns:a16="http://schemas.microsoft.com/office/drawing/2014/main" id="{01AF8357-1E3F-4EA9-A1ED-303954C8847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A25F5311-E26A-475F-ABD8-489EB899083C}" type="slidenum">
              <a:rPr lang="en-US" altLang="en-US" sz="1300" smtClean="0"/>
              <a:pPr>
                <a:spcBef>
                  <a:spcPct val="0"/>
                </a:spcBef>
              </a:pPr>
              <a:t>23</a:t>
            </a:fld>
            <a:endParaRPr lang="en-US" altLang="en-US" sz="1300"/>
          </a:p>
        </p:txBody>
      </p:sp>
      <p:sp>
        <p:nvSpPr>
          <p:cNvPr id="47107" name="Rectangle 2">
            <a:extLst>
              <a:ext uri="{FF2B5EF4-FFF2-40B4-BE49-F238E27FC236}">
                <a16:creationId xmlns:a16="http://schemas.microsoft.com/office/drawing/2014/main" id="{1715635C-E420-4FC0-B5EE-FADFD0D91FF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941638" y="522288"/>
            <a:ext cx="3716337" cy="2787650"/>
          </a:xfrm>
          <a:ln/>
        </p:spPr>
      </p:sp>
      <p:sp>
        <p:nvSpPr>
          <p:cNvPr id="47108" name="Rectangle 3">
            <a:extLst>
              <a:ext uri="{FF2B5EF4-FFF2-40B4-BE49-F238E27FC236}">
                <a16:creationId xmlns:a16="http://schemas.microsoft.com/office/drawing/2014/main" id="{06752A1A-20B8-4021-A320-A8A592127BB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300163" y="3482975"/>
            <a:ext cx="7000875" cy="330993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7">
            <a:extLst>
              <a:ext uri="{FF2B5EF4-FFF2-40B4-BE49-F238E27FC236}">
                <a16:creationId xmlns:a16="http://schemas.microsoft.com/office/drawing/2014/main" id="{E5BF9FAF-668F-4E7A-B6B8-186279DC3C10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5438775" y="6948488"/>
            <a:ext cx="4160838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61" tIns="48331" rIns="96661" bIns="48331"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BD7EE27F-0A7E-492B-811D-1C04CB3994CD}" type="slidenum">
              <a:rPr lang="en-US" altLang="en-US" sz="1300"/>
              <a:pPr algn="r" eaLnBrk="1" hangingPunct="1">
                <a:spcBef>
                  <a:spcPct val="0"/>
                </a:spcBef>
              </a:pPr>
              <a:t>24</a:t>
            </a:fld>
            <a:endParaRPr lang="en-US" altLang="en-US" sz="1300"/>
          </a:p>
        </p:txBody>
      </p:sp>
      <p:sp>
        <p:nvSpPr>
          <p:cNvPr id="49155" name="Rectangle 2">
            <a:extLst>
              <a:ext uri="{FF2B5EF4-FFF2-40B4-BE49-F238E27FC236}">
                <a16:creationId xmlns:a16="http://schemas.microsoft.com/office/drawing/2014/main" id="{B9EDDD79-ECDF-459F-8F84-C0A2E7B36E5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941638" y="522288"/>
            <a:ext cx="3716337" cy="2787650"/>
          </a:xfrm>
          <a:ln/>
        </p:spPr>
      </p:sp>
      <p:sp>
        <p:nvSpPr>
          <p:cNvPr id="49156" name="Rectangle 3">
            <a:extLst>
              <a:ext uri="{FF2B5EF4-FFF2-40B4-BE49-F238E27FC236}">
                <a16:creationId xmlns:a16="http://schemas.microsoft.com/office/drawing/2014/main" id="{78F1E944-465F-4664-8D7E-F0B8ED6CB64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300163" y="3482975"/>
            <a:ext cx="7000875" cy="330993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7">
            <a:extLst>
              <a:ext uri="{FF2B5EF4-FFF2-40B4-BE49-F238E27FC236}">
                <a16:creationId xmlns:a16="http://schemas.microsoft.com/office/drawing/2014/main" id="{026881B3-EC21-43C5-A2A7-55C9A160BF0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600E583D-48BC-4249-A626-49587FC8B3D0}" type="slidenum">
              <a:rPr lang="en-US" altLang="en-US" sz="1300" smtClean="0"/>
              <a:pPr>
                <a:spcBef>
                  <a:spcPct val="0"/>
                </a:spcBef>
              </a:pPr>
              <a:t>25</a:t>
            </a:fld>
            <a:endParaRPr lang="en-US" altLang="en-US" sz="1300"/>
          </a:p>
        </p:txBody>
      </p:sp>
      <p:sp>
        <p:nvSpPr>
          <p:cNvPr id="51203" name="Rectangle 2">
            <a:extLst>
              <a:ext uri="{FF2B5EF4-FFF2-40B4-BE49-F238E27FC236}">
                <a16:creationId xmlns:a16="http://schemas.microsoft.com/office/drawing/2014/main" id="{8DA398EA-AD67-4CAB-B1F4-A04AB2C8C79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941638" y="522288"/>
            <a:ext cx="3716337" cy="2787650"/>
          </a:xfrm>
          <a:ln/>
        </p:spPr>
      </p:sp>
      <p:sp>
        <p:nvSpPr>
          <p:cNvPr id="51204" name="Rectangle 3">
            <a:extLst>
              <a:ext uri="{FF2B5EF4-FFF2-40B4-BE49-F238E27FC236}">
                <a16:creationId xmlns:a16="http://schemas.microsoft.com/office/drawing/2014/main" id="{9FD334F2-56B2-4EA8-9D37-ADA448E399A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300163" y="3482975"/>
            <a:ext cx="7000875" cy="330993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7">
            <a:extLst>
              <a:ext uri="{FF2B5EF4-FFF2-40B4-BE49-F238E27FC236}">
                <a16:creationId xmlns:a16="http://schemas.microsoft.com/office/drawing/2014/main" id="{99628120-397C-48DB-BA72-795B9F47E1C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6DFBA4B8-0762-4532-9E3A-6BDE31E6B31B}" type="slidenum">
              <a:rPr lang="en-US" altLang="en-US" sz="1300" smtClean="0"/>
              <a:pPr>
                <a:spcBef>
                  <a:spcPct val="0"/>
                </a:spcBef>
              </a:pPr>
              <a:t>26</a:t>
            </a:fld>
            <a:endParaRPr lang="en-US" altLang="en-US" sz="1300"/>
          </a:p>
        </p:txBody>
      </p:sp>
      <p:sp>
        <p:nvSpPr>
          <p:cNvPr id="53251" name="Rectangle 2">
            <a:extLst>
              <a:ext uri="{FF2B5EF4-FFF2-40B4-BE49-F238E27FC236}">
                <a16:creationId xmlns:a16="http://schemas.microsoft.com/office/drawing/2014/main" id="{5297CEF0-3BAB-49C3-8C59-DA81F2D935E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973388" y="549275"/>
            <a:ext cx="3659187" cy="2743200"/>
          </a:xfrm>
          <a:ln/>
        </p:spPr>
      </p:sp>
      <p:sp>
        <p:nvSpPr>
          <p:cNvPr id="53252" name="Rectangle 3">
            <a:extLst>
              <a:ext uri="{FF2B5EF4-FFF2-40B4-BE49-F238E27FC236}">
                <a16:creationId xmlns:a16="http://schemas.microsoft.com/office/drawing/2014/main" id="{F6A23BC3-917F-40F7-A2AE-3A0D526A9E1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7">
            <a:extLst>
              <a:ext uri="{FF2B5EF4-FFF2-40B4-BE49-F238E27FC236}">
                <a16:creationId xmlns:a16="http://schemas.microsoft.com/office/drawing/2014/main" id="{4B71D532-B372-4D2B-9193-502B759D2AC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F9372C67-C568-462C-BF7C-B559A0F9C09A}" type="slidenum">
              <a:rPr lang="en-US" altLang="en-US" sz="1300" smtClean="0"/>
              <a:pPr>
                <a:spcBef>
                  <a:spcPct val="0"/>
                </a:spcBef>
              </a:pPr>
              <a:t>27</a:t>
            </a:fld>
            <a:endParaRPr lang="en-US" altLang="en-US" sz="1300"/>
          </a:p>
        </p:txBody>
      </p:sp>
      <p:sp>
        <p:nvSpPr>
          <p:cNvPr id="55299" name="Rectangle 2">
            <a:extLst>
              <a:ext uri="{FF2B5EF4-FFF2-40B4-BE49-F238E27FC236}">
                <a16:creationId xmlns:a16="http://schemas.microsoft.com/office/drawing/2014/main" id="{3EB45D35-9BE8-4A3A-AAAF-F632FECF583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973388" y="549275"/>
            <a:ext cx="3659187" cy="2743200"/>
          </a:xfrm>
          <a:ln/>
        </p:spPr>
      </p:sp>
      <p:sp>
        <p:nvSpPr>
          <p:cNvPr id="55300" name="Rectangle 3">
            <a:extLst>
              <a:ext uri="{FF2B5EF4-FFF2-40B4-BE49-F238E27FC236}">
                <a16:creationId xmlns:a16="http://schemas.microsoft.com/office/drawing/2014/main" id="{C80C5C95-F14C-4470-8FF6-4BEA315C3E0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Slide Image Placeholder 1">
            <a:extLst>
              <a:ext uri="{FF2B5EF4-FFF2-40B4-BE49-F238E27FC236}">
                <a16:creationId xmlns:a16="http://schemas.microsoft.com/office/drawing/2014/main" id="{8470939D-AC59-4975-AC2D-BC1AC69590A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7347" name="Notes Placeholder 2">
            <a:extLst>
              <a:ext uri="{FF2B5EF4-FFF2-40B4-BE49-F238E27FC236}">
                <a16:creationId xmlns:a16="http://schemas.microsoft.com/office/drawing/2014/main" id="{663E59E1-2B18-49F5-8EEE-50EB141F02E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57348" name="Slide Number Placeholder 3">
            <a:extLst>
              <a:ext uri="{FF2B5EF4-FFF2-40B4-BE49-F238E27FC236}">
                <a16:creationId xmlns:a16="http://schemas.microsoft.com/office/drawing/2014/main" id="{9E316CE5-EB03-476C-BF6C-FB9F946E3BE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07C10DA8-5657-4A1A-803D-894CB8216975}" type="slidenum">
              <a:rPr lang="en-US" altLang="en-US" sz="1300" smtClean="0"/>
              <a:pPr>
                <a:spcBef>
                  <a:spcPct val="0"/>
                </a:spcBef>
              </a:pPr>
              <a:t>28</a:t>
            </a:fld>
            <a:endParaRPr lang="en-US" altLang="en-US" sz="1300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7">
            <a:extLst>
              <a:ext uri="{FF2B5EF4-FFF2-40B4-BE49-F238E27FC236}">
                <a16:creationId xmlns:a16="http://schemas.microsoft.com/office/drawing/2014/main" id="{B7D3A6B8-E85E-4EB2-A9CA-5384BAC3E1F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7FFE15E3-97B4-42AC-8934-640FD43D97A0}" type="slidenum">
              <a:rPr lang="en-US" altLang="en-US" sz="1300" smtClean="0"/>
              <a:pPr>
                <a:spcBef>
                  <a:spcPct val="0"/>
                </a:spcBef>
              </a:pPr>
              <a:t>29</a:t>
            </a:fld>
            <a:endParaRPr lang="en-US" altLang="en-US" sz="1300"/>
          </a:p>
        </p:txBody>
      </p:sp>
      <p:sp>
        <p:nvSpPr>
          <p:cNvPr id="59395" name="Rectangle 2">
            <a:extLst>
              <a:ext uri="{FF2B5EF4-FFF2-40B4-BE49-F238E27FC236}">
                <a16:creationId xmlns:a16="http://schemas.microsoft.com/office/drawing/2014/main" id="{3D3014A1-BDC9-419C-B3A8-EC65EB96B58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973388" y="549275"/>
            <a:ext cx="3659187" cy="2743200"/>
          </a:xfrm>
          <a:ln/>
        </p:spPr>
      </p:sp>
      <p:sp>
        <p:nvSpPr>
          <p:cNvPr id="59396" name="Rectangle 3">
            <a:extLst>
              <a:ext uri="{FF2B5EF4-FFF2-40B4-BE49-F238E27FC236}">
                <a16:creationId xmlns:a16="http://schemas.microsoft.com/office/drawing/2014/main" id="{14898493-608E-417C-A89C-A2AC56EF4C2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Slide Image Placeholder 1">
            <a:extLst>
              <a:ext uri="{FF2B5EF4-FFF2-40B4-BE49-F238E27FC236}">
                <a16:creationId xmlns:a16="http://schemas.microsoft.com/office/drawing/2014/main" id="{55094ACE-64D7-4C7D-BDE7-5A94B56DEED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43" name="Notes Placeholder 2">
            <a:extLst>
              <a:ext uri="{FF2B5EF4-FFF2-40B4-BE49-F238E27FC236}">
                <a16:creationId xmlns:a16="http://schemas.microsoft.com/office/drawing/2014/main" id="{9E6A8015-F7E1-49D9-91F3-022B27AAC37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61444" name="Slide Number Placeholder 3">
            <a:extLst>
              <a:ext uri="{FF2B5EF4-FFF2-40B4-BE49-F238E27FC236}">
                <a16:creationId xmlns:a16="http://schemas.microsoft.com/office/drawing/2014/main" id="{A9FFD2F8-BAE0-41F1-8B5F-181520B1DCF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0710D8BE-0E13-4E0A-B895-561A5B07A1C4}" type="slidenum">
              <a:rPr lang="en-US" altLang="en-US" sz="1300" smtClean="0"/>
              <a:pPr>
                <a:spcBef>
                  <a:spcPct val="0"/>
                </a:spcBef>
              </a:pPr>
              <a:t>30</a:t>
            </a:fld>
            <a:endParaRPr lang="en-US" altLang="en-US" sz="1300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7">
            <a:extLst>
              <a:ext uri="{FF2B5EF4-FFF2-40B4-BE49-F238E27FC236}">
                <a16:creationId xmlns:a16="http://schemas.microsoft.com/office/drawing/2014/main" id="{85EC3D03-C1A4-434D-B3DB-585553BBB0D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6A8735E8-8249-407E-A471-16D721DFD01A}" type="slidenum">
              <a:rPr lang="en-US" altLang="en-US" sz="1300" smtClean="0"/>
              <a:pPr>
                <a:spcBef>
                  <a:spcPct val="0"/>
                </a:spcBef>
              </a:pPr>
              <a:t>31</a:t>
            </a:fld>
            <a:endParaRPr lang="en-US" altLang="en-US" sz="1300"/>
          </a:p>
        </p:txBody>
      </p:sp>
      <p:sp>
        <p:nvSpPr>
          <p:cNvPr id="63491" name="Rectangle 2">
            <a:extLst>
              <a:ext uri="{FF2B5EF4-FFF2-40B4-BE49-F238E27FC236}">
                <a16:creationId xmlns:a16="http://schemas.microsoft.com/office/drawing/2014/main" id="{93F715CA-106E-4C09-98F8-8A18A0754B5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973388" y="549275"/>
            <a:ext cx="3659187" cy="2743200"/>
          </a:xfrm>
          <a:ln/>
        </p:spPr>
      </p:sp>
      <p:sp>
        <p:nvSpPr>
          <p:cNvPr id="63492" name="Rectangle 3">
            <a:extLst>
              <a:ext uri="{FF2B5EF4-FFF2-40B4-BE49-F238E27FC236}">
                <a16:creationId xmlns:a16="http://schemas.microsoft.com/office/drawing/2014/main" id="{8F161E5C-1154-4D26-9AAA-DF24B1EAA97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7">
            <a:extLst>
              <a:ext uri="{FF2B5EF4-FFF2-40B4-BE49-F238E27FC236}">
                <a16:creationId xmlns:a16="http://schemas.microsoft.com/office/drawing/2014/main" id="{6137E2F6-4D71-4BEE-B5FC-59B872E3E5D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6D731AF1-F83D-4A5C-A9EE-A66FB4804B20}" type="slidenum">
              <a:rPr lang="en-US" altLang="en-US" sz="1300" smtClean="0"/>
              <a:pPr>
                <a:spcBef>
                  <a:spcPct val="0"/>
                </a:spcBef>
              </a:pPr>
              <a:t>32</a:t>
            </a:fld>
            <a:endParaRPr lang="en-US" altLang="en-US" sz="1300"/>
          </a:p>
        </p:txBody>
      </p:sp>
      <p:sp>
        <p:nvSpPr>
          <p:cNvPr id="65539" name="Rectangle 2">
            <a:extLst>
              <a:ext uri="{FF2B5EF4-FFF2-40B4-BE49-F238E27FC236}">
                <a16:creationId xmlns:a16="http://schemas.microsoft.com/office/drawing/2014/main" id="{6CA6A67D-9952-44FE-9B6B-CC0E086DC24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973388" y="549275"/>
            <a:ext cx="3659187" cy="2743200"/>
          </a:xfrm>
          <a:ln/>
        </p:spPr>
      </p:sp>
      <p:sp>
        <p:nvSpPr>
          <p:cNvPr id="65540" name="Rectangle 3">
            <a:extLst>
              <a:ext uri="{FF2B5EF4-FFF2-40B4-BE49-F238E27FC236}">
                <a16:creationId xmlns:a16="http://schemas.microsoft.com/office/drawing/2014/main" id="{D4DFAFD0-5AA8-41B0-905B-E3C260ECE78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7">
            <a:extLst>
              <a:ext uri="{FF2B5EF4-FFF2-40B4-BE49-F238E27FC236}">
                <a16:creationId xmlns:a16="http://schemas.microsoft.com/office/drawing/2014/main" id="{7BCDC33F-7AD4-43AD-AB4F-2265E3B3E24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D7F9A995-1369-4F1B-A7E7-DC0B561A6229}" type="slidenum">
              <a:rPr lang="en-US" altLang="en-US" sz="1300" smtClean="0"/>
              <a:pPr>
                <a:spcBef>
                  <a:spcPct val="0"/>
                </a:spcBef>
              </a:pPr>
              <a:t>33</a:t>
            </a:fld>
            <a:endParaRPr lang="en-US" altLang="en-US" sz="1300"/>
          </a:p>
        </p:txBody>
      </p:sp>
      <p:sp>
        <p:nvSpPr>
          <p:cNvPr id="67587" name="Rectangle 2">
            <a:extLst>
              <a:ext uri="{FF2B5EF4-FFF2-40B4-BE49-F238E27FC236}">
                <a16:creationId xmlns:a16="http://schemas.microsoft.com/office/drawing/2014/main" id="{C7E63687-7EF4-436A-8ACB-14E6B882A87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973388" y="549275"/>
            <a:ext cx="3659187" cy="2743200"/>
          </a:xfrm>
          <a:ln/>
        </p:spPr>
      </p:sp>
      <p:sp>
        <p:nvSpPr>
          <p:cNvPr id="67588" name="Rectangle 3">
            <a:extLst>
              <a:ext uri="{FF2B5EF4-FFF2-40B4-BE49-F238E27FC236}">
                <a16:creationId xmlns:a16="http://schemas.microsoft.com/office/drawing/2014/main" id="{95583077-D449-4F31-866E-CAB1D9E8EA2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Slide Image Placeholder 1">
            <a:extLst>
              <a:ext uri="{FF2B5EF4-FFF2-40B4-BE49-F238E27FC236}">
                <a16:creationId xmlns:a16="http://schemas.microsoft.com/office/drawing/2014/main" id="{CA122BB5-2BA3-4E42-8BD5-0C9C844AF76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9635" name="Notes Placeholder 2">
            <a:extLst>
              <a:ext uri="{FF2B5EF4-FFF2-40B4-BE49-F238E27FC236}">
                <a16:creationId xmlns:a16="http://schemas.microsoft.com/office/drawing/2014/main" id="{D23316C4-6381-41FB-9169-DD63F05CD5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69636" name="Slide Number Placeholder 3">
            <a:extLst>
              <a:ext uri="{FF2B5EF4-FFF2-40B4-BE49-F238E27FC236}">
                <a16:creationId xmlns:a16="http://schemas.microsoft.com/office/drawing/2014/main" id="{080BE178-4EF3-4444-92D2-DF963BB7606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400D434C-3972-42E2-A6EF-E5465E0B5EC3}" type="slidenum">
              <a:rPr lang="en-US" altLang="en-US" sz="1300" smtClean="0"/>
              <a:pPr>
                <a:spcBef>
                  <a:spcPct val="0"/>
                </a:spcBef>
              </a:pPr>
              <a:t>34</a:t>
            </a:fld>
            <a:endParaRPr lang="en-US" altLang="en-US" sz="1300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Slide Image Placeholder 1">
            <a:extLst>
              <a:ext uri="{FF2B5EF4-FFF2-40B4-BE49-F238E27FC236}">
                <a16:creationId xmlns:a16="http://schemas.microsoft.com/office/drawing/2014/main" id="{ECFBBA5F-9C49-44BF-93F7-CAB2AE6EB91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683" name="Notes Placeholder 2">
            <a:extLst>
              <a:ext uri="{FF2B5EF4-FFF2-40B4-BE49-F238E27FC236}">
                <a16:creationId xmlns:a16="http://schemas.microsoft.com/office/drawing/2014/main" id="{88749A26-F394-4966-8BBF-CD2155FFE1F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71684" name="Slide Number Placeholder 3">
            <a:extLst>
              <a:ext uri="{FF2B5EF4-FFF2-40B4-BE49-F238E27FC236}">
                <a16:creationId xmlns:a16="http://schemas.microsoft.com/office/drawing/2014/main" id="{F03908FE-153C-4979-8D18-D9E9F347C50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B70A8EF6-CCD4-4A11-880A-A626ECBAAE1C}" type="slidenum">
              <a:rPr lang="en-US" altLang="en-US" sz="1300" smtClean="0"/>
              <a:pPr>
                <a:spcBef>
                  <a:spcPct val="0"/>
                </a:spcBef>
              </a:pPr>
              <a:t>35</a:t>
            </a:fld>
            <a:endParaRPr lang="en-US" altLang="en-US" sz="1300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7">
            <a:extLst>
              <a:ext uri="{FF2B5EF4-FFF2-40B4-BE49-F238E27FC236}">
                <a16:creationId xmlns:a16="http://schemas.microsoft.com/office/drawing/2014/main" id="{117833B7-3AD4-46E5-A521-98B37EE60BA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9CDE8A2B-EF2F-418B-B959-3C943B6AE704}" type="slidenum">
              <a:rPr lang="en-US" altLang="en-US" sz="1300" smtClean="0"/>
              <a:pPr>
                <a:spcBef>
                  <a:spcPct val="0"/>
                </a:spcBef>
              </a:pPr>
              <a:t>36</a:t>
            </a:fld>
            <a:endParaRPr lang="en-US" altLang="en-US" sz="1300"/>
          </a:p>
        </p:txBody>
      </p:sp>
      <p:sp>
        <p:nvSpPr>
          <p:cNvPr id="73731" name="Rectangle 2">
            <a:extLst>
              <a:ext uri="{FF2B5EF4-FFF2-40B4-BE49-F238E27FC236}">
                <a16:creationId xmlns:a16="http://schemas.microsoft.com/office/drawing/2014/main" id="{D7EF774B-24F7-4471-B8E6-C74D4CA5191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941638" y="522288"/>
            <a:ext cx="3716337" cy="2787650"/>
          </a:xfrm>
          <a:ln/>
        </p:spPr>
      </p:sp>
      <p:sp>
        <p:nvSpPr>
          <p:cNvPr id="73732" name="Rectangle 3">
            <a:extLst>
              <a:ext uri="{FF2B5EF4-FFF2-40B4-BE49-F238E27FC236}">
                <a16:creationId xmlns:a16="http://schemas.microsoft.com/office/drawing/2014/main" id="{9A4888B7-FBC5-432E-A488-DADBB78E012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300163" y="3482975"/>
            <a:ext cx="7000875" cy="330993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7">
            <a:extLst>
              <a:ext uri="{FF2B5EF4-FFF2-40B4-BE49-F238E27FC236}">
                <a16:creationId xmlns:a16="http://schemas.microsoft.com/office/drawing/2014/main" id="{A75EF993-84D4-43D3-BFA5-E5C85D8582D5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5438775" y="6948488"/>
            <a:ext cx="4160838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61" tIns="48331" rIns="96661" bIns="48331"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1F9F6C73-3142-4F5C-AA50-24BAE3FF1752}" type="slidenum">
              <a:rPr lang="en-US" altLang="en-US" sz="1300"/>
              <a:pPr algn="r" eaLnBrk="1" hangingPunct="1">
                <a:spcBef>
                  <a:spcPct val="0"/>
                </a:spcBef>
              </a:pPr>
              <a:t>37</a:t>
            </a:fld>
            <a:endParaRPr lang="en-US" altLang="en-US" sz="1300"/>
          </a:p>
        </p:txBody>
      </p:sp>
      <p:sp>
        <p:nvSpPr>
          <p:cNvPr id="75779" name="Rectangle 2">
            <a:extLst>
              <a:ext uri="{FF2B5EF4-FFF2-40B4-BE49-F238E27FC236}">
                <a16:creationId xmlns:a16="http://schemas.microsoft.com/office/drawing/2014/main" id="{6BAED1C2-CD32-4043-8C34-6D678D26295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941638" y="522288"/>
            <a:ext cx="3716337" cy="2787650"/>
          </a:xfrm>
          <a:ln/>
        </p:spPr>
      </p:sp>
      <p:sp>
        <p:nvSpPr>
          <p:cNvPr id="75780" name="Rectangle 3">
            <a:extLst>
              <a:ext uri="{FF2B5EF4-FFF2-40B4-BE49-F238E27FC236}">
                <a16:creationId xmlns:a16="http://schemas.microsoft.com/office/drawing/2014/main" id="{39A73DBE-A732-4F4D-B6CF-618598B7898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300163" y="3482975"/>
            <a:ext cx="7000875" cy="330993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7">
            <a:extLst>
              <a:ext uri="{FF2B5EF4-FFF2-40B4-BE49-F238E27FC236}">
                <a16:creationId xmlns:a16="http://schemas.microsoft.com/office/drawing/2014/main" id="{763B0144-79EC-45F3-A643-D13C88EC613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0E76EBA4-4608-4C2D-AE35-C04B93CFE00D}" type="slidenum">
              <a:rPr lang="en-US" altLang="en-US" sz="1300" smtClean="0"/>
              <a:pPr>
                <a:spcBef>
                  <a:spcPct val="0"/>
                </a:spcBef>
              </a:pPr>
              <a:t>38</a:t>
            </a:fld>
            <a:endParaRPr lang="en-US" altLang="en-US" sz="1300"/>
          </a:p>
        </p:txBody>
      </p:sp>
      <p:sp>
        <p:nvSpPr>
          <p:cNvPr id="77827" name="Rectangle 2">
            <a:extLst>
              <a:ext uri="{FF2B5EF4-FFF2-40B4-BE49-F238E27FC236}">
                <a16:creationId xmlns:a16="http://schemas.microsoft.com/office/drawing/2014/main" id="{304F1DDD-9D5D-448B-BDB7-C9D547B0D18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941638" y="522288"/>
            <a:ext cx="3716337" cy="2787650"/>
          </a:xfrm>
          <a:ln/>
        </p:spPr>
      </p:sp>
      <p:sp>
        <p:nvSpPr>
          <p:cNvPr id="77828" name="Rectangle 3">
            <a:extLst>
              <a:ext uri="{FF2B5EF4-FFF2-40B4-BE49-F238E27FC236}">
                <a16:creationId xmlns:a16="http://schemas.microsoft.com/office/drawing/2014/main" id="{07C7C71E-93FA-4FE7-9468-282EDF044F3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300163" y="3482975"/>
            <a:ext cx="7000875" cy="330993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Slide Image Placeholder 1">
            <a:extLst>
              <a:ext uri="{FF2B5EF4-FFF2-40B4-BE49-F238E27FC236}">
                <a16:creationId xmlns:a16="http://schemas.microsoft.com/office/drawing/2014/main" id="{D0C63B10-2643-4CF2-B865-D9A6DC637BC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9875" name="Notes Placeholder 2">
            <a:extLst>
              <a:ext uri="{FF2B5EF4-FFF2-40B4-BE49-F238E27FC236}">
                <a16:creationId xmlns:a16="http://schemas.microsoft.com/office/drawing/2014/main" id="{D55282CB-C209-4262-94E3-88FC01522F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79876" name="Slide Number Placeholder 3">
            <a:extLst>
              <a:ext uri="{FF2B5EF4-FFF2-40B4-BE49-F238E27FC236}">
                <a16:creationId xmlns:a16="http://schemas.microsoft.com/office/drawing/2014/main" id="{1D05F6F1-DDED-4F7A-A304-43DEC8EDDE0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E7A36543-07E3-4EC2-B005-FB73C04EFB01}" type="slidenum">
              <a:rPr lang="en-US" altLang="en-US" sz="1300" smtClean="0"/>
              <a:pPr>
                <a:spcBef>
                  <a:spcPct val="0"/>
                </a:spcBef>
              </a:pPr>
              <a:t>39</a:t>
            </a:fld>
            <a:endParaRPr lang="en-US" altLang="en-US" sz="1300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Slide Image Placeholder 1">
            <a:extLst>
              <a:ext uri="{FF2B5EF4-FFF2-40B4-BE49-F238E27FC236}">
                <a16:creationId xmlns:a16="http://schemas.microsoft.com/office/drawing/2014/main" id="{A48EF771-A0BC-48F8-98F1-5682DFE35E3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23" name="Notes Placeholder 2">
            <a:extLst>
              <a:ext uri="{FF2B5EF4-FFF2-40B4-BE49-F238E27FC236}">
                <a16:creationId xmlns:a16="http://schemas.microsoft.com/office/drawing/2014/main" id="{F5C7CD26-E203-40FB-87B0-3A28E5887D2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81924" name="Slide Number Placeholder 3">
            <a:extLst>
              <a:ext uri="{FF2B5EF4-FFF2-40B4-BE49-F238E27FC236}">
                <a16:creationId xmlns:a16="http://schemas.microsoft.com/office/drawing/2014/main" id="{668A9A33-CBCA-40F8-9CEB-F99B535E6AF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20931543-63E8-431E-A5F7-DF1B1CFBBCC1}" type="slidenum">
              <a:rPr lang="en-US" altLang="en-US" sz="1300" smtClean="0"/>
              <a:pPr>
                <a:spcBef>
                  <a:spcPct val="0"/>
                </a:spcBef>
              </a:pPr>
              <a:t>40</a:t>
            </a:fld>
            <a:endParaRPr lang="en-US" altLang="en-US" sz="1300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7">
            <a:extLst>
              <a:ext uri="{FF2B5EF4-FFF2-40B4-BE49-F238E27FC236}">
                <a16:creationId xmlns:a16="http://schemas.microsoft.com/office/drawing/2014/main" id="{BBFC0616-4F73-424F-B79C-10001479105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0B9E47D2-30EC-490C-A358-CCEB3E03B6EA}" type="slidenum">
              <a:rPr lang="en-US" altLang="en-US" sz="1300" smtClean="0"/>
              <a:pPr>
                <a:spcBef>
                  <a:spcPct val="0"/>
                </a:spcBef>
              </a:pPr>
              <a:t>41</a:t>
            </a:fld>
            <a:endParaRPr lang="en-US" altLang="en-US" sz="1300"/>
          </a:p>
        </p:txBody>
      </p:sp>
      <p:sp>
        <p:nvSpPr>
          <p:cNvPr id="83971" name="Rectangle 2">
            <a:extLst>
              <a:ext uri="{FF2B5EF4-FFF2-40B4-BE49-F238E27FC236}">
                <a16:creationId xmlns:a16="http://schemas.microsoft.com/office/drawing/2014/main" id="{3E81BE37-68AE-4F1D-969F-1563BC0AD94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728913" y="496888"/>
            <a:ext cx="3541712" cy="2655887"/>
          </a:xfrm>
          <a:ln/>
        </p:spPr>
      </p:sp>
      <p:sp>
        <p:nvSpPr>
          <p:cNvPr id="83972" name="Rectangle 3">
            <a:extLst>
              <a:ext uri="{FF2B5EF4-FFF2-40B4-BE49-F238E27FC236}">
                <a16:creationId xmlns:a16="http://schemas.microsoft.com/office/drawing/2014/main" id="{8E378BA9-A1FC-481F-B768-93A3B994412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219200" y="3317875"/>
            <a:ext cx="6562725" cy="315118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7">
            <a:extLst>
              <a:ext uri="{FF2B5EF4-FFF2-40B4-BE49-F238E27FC236}">
                <a16:creationId xmlns:a16="http://schemas.microsoft.com/office/drawing/2014/main" id="{F1C1E23F-C94B-4724-BC81-452D8B4FF35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B7F8BAC3-5790-471A-A34E-BE7A3EDA3F71}" type="slidenum">
              <a:rPr lang="en-US" altLang="en-US" sz="1300" smtClean="0"/>
              <a:pPr>
                <a:spcBef>
                  <a:spcPct val="0"/>
                </a:spcBef>
              </a:pPr>
              <a:t>42</a:t>
            </a:fld>
            <a:endParaRPr lang="en-US" altLang="en-US" sz="1300"/>
          </a:p>
        </p:txBody>
      </p:sp>
      <p:sp>
        <p:nvSpPr>
          <p:cNvPr id="86019" name="Rectangle 2">
            <a:extLst>
              <a:ext uri="{FF2B5EF4-FFF2-40B4-BE49-F238E27FC236}">
                <a16:creationId xmlns:a16="http://schemas.microsoft.com/office/drawing/2014/main" id="{7586DBC6-5363-4068-AFC5-560E98E55D3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760663" y="522288"/>
            <a:ext cx="3482975" cy="2613025"/>
          </a:xfrm>
          <a:ln/>
        </p:spPr>
      </p:sp>
      <p:sp>
        <p:nvSpPr>
          <p:cNvPr id="86020" name="Rectangle 3">
            <a:extLst>
              <a:ext uri="{FF2B5EF4-FFF2-40B4-BE49-F238E27FC236}">
                <a16:creationId xmlns:a16="http://schemas.microsoft.com/office/drawing/2014/main" id="{B5083AA5-FEE3-4F77-90F2-1C76323D709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7">
            <a:extLst>
              <a:ext uri="{FF2B5EF4-FFF2-40B4-BE49-F238E27FC236}">
                <a16:creationId xmlns:a16="http://schemas.microsoft.com/office/drawing/2014/main" id="{D87B6D92-CA26-468C-AA45-B7BE5293AAB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83001DDA-6317-4597-9D52-70C3E1471B77}" type="slidenum">
              <a:rPr lang="en-US" altLang="en-US" sz="1300" smtClean="0"/>
              <a:pPr>
                <a:spcBef>
                  <a:spcPct val="0"/>
                </a:spcBef>
              </a:pPr>
              <a:t>43</a:t>
            </a:fld>
            <a:endParaRPr lang="en-US" altLang="en-US" sz="1300"/>
          </a:p>
        </p:txBody>
      </p:sp>
      <p:sp>
        <p:nvSpPr>
          <p:cNvPr id="88067" name="Rectangle 2">
            <a:extLst>
              <a:ext uri="{FF2B5EF4-FFF2-40B4-BE49-F238E27FC236}">
                <a16:creationId xmlns:a16="http://schemas.microsoft.com/office/drawing/2014/main" id="{DCBD95E8-55B1-455C-9640-0E26463330B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760663" y="522288"/>
            <a:ext cx="3482975" cy="2613025"/>
          </a:xfrm>
          <a:ln/>
        </p:spPr>
      </p:sp>
      <p:sp>
        <p:nvSpPr>
          <p:cNvPr id="88068" name="Rectangle 3">
            <a:extLst>
              <a:ext uri="{FF2B5EF4-FFF2-40B4-BE49-F238E27FC236}">
                <a16:creationId xmlns:a16="http://schemas.microsoft.com/office/drawing/2014/main" id="{574C9052-56D5-4D0B-BFBB-B0D5AE3C8B5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7">
            <a:extLst>
              <a:ext uri="{FF2B5EF4-FFF2-40B4-BE49-F238E27FC236}">
                <a16:creationId xmlns:a16="http://schemas.microsoft.com/office/drawing/2014/main" id="{3AF2FD7F-001F-4C86-871F-C77DACFE833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D763C59F-369A-48F8-A780-AAF2A5F76D2A}" type="slidenum">
              <a:rPr lang="en-US" altLang="en-US" sz="1300" smtClean="0"/>
              <a:pPr>
                <a:spcBef>
                  <a:spcPct val="0"/>
                </a:spcBef>
              </a:pPr>
              <a:t>44</a:t>
            </a:fld>
            <a:endParaRPr lang="en-US" altLang="en-US" sz="1300"/>
          </a:p>
        </p:txBody>
      </p:sp>
      <p:sp>
        <p:nvSpPr>
          <p:cNvPr id="90115" name="Rectangle 2">
            <a:extLst>
              <a:ext uri="{FF2B5EF4-FFF2-40B4-BE49-F238E27FC236}">
                <a16:creationId xmlns:a16="http://schemas.microsoft.com/office/drawing/2014/main" id="{9B73F64B-F86D-4ECA-A41A-A79F706105C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760663" y="522288"/>
            <a:ext cx="3482975" cy="2613025"/>
          </a:xfrm>
          <a:ln/>
        </p:spPr>
      </p:sp>
      <p:sp>
        <p:nvSpPr>
          <p:cNvPr id="90116" name="Rectangle 3">
            <a:extLst>
              <a:ext uri="{FF2B5EF4-FFF2-40B4-BE49-F238E27FC236}">
                <a16:creationId xmlns:a16="http://schemas.microsoft.com/office/drawing/2014/main" id="{C95462C6-15D6-4B39-909D-CA55AC93231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1141450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0122917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1080428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4337934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9119826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1063864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34046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3573570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195011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81129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46683681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 preserve="1">
  <p:cSld name="Title, Clip Ar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lipArt Placeholder 2"/>
          <p:cNvSpPr>
            <a:spLocks noGrp="1"/>
          </p:cNvSpPr>
          <p:nvPr>
            <p:ph type="clipArt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96439679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, Conten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66436111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363614230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>
  <p:cSld name="Title, Conten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0938" y="617538"/>
            <a:ext cx="7793037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68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292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D68FD92-4E48-4284-B926-DF8FDBA9468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648200" y="6400800"/>
            <a:ext cx="1905000" cy="457200"/>
          </a:xfrm>
          <a:prstGeom prst="rect">
            <a:avLst/>
          </a:prstGeom>
        </p:spPr>
        <p:txBody>
          <a:bodyPr/>
          <a:lstStyle>
            <a:lvl1pPr eaLnBrk="1" hangingPunct="1">
              <a:defRPr/>
            </a:lvl1pPr>
          </a:lstStyle>
          <a:p>
            <a:pPr>
              <a:defRPr/>
            </a:pPr>
            <a:fld id="{58239E60-40D0-428D-8B86-82BB86CB9906}" type="datetime1">
              <a:rPr lang="en-US"/>
              <a:pPr>
                <a:defRPr/>
              </a:pPr>
              <a:t>10/5/2020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A562835-6150-4056-82D8-0725B2885A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334000" y="6629400"/>
            <a:ext cx="3810000" cy="228600"/>
          </a:xfrm>
          <a:prstGeom prst="rect">
            <a:avLst/>
          </a:prstGeom>
        </p:spPr>
        <p:txBody>
          <a:bodyPr/>
          <a:lstStyle>
            <a:lvl1pPr eaLnBrk="1" hangingPunct="1">
              <a:defRPr/>
            </a:lvl1pPr>
          </a:lstStyle>
          <a:p>
            <a:pPr>
              <a:defRPr/>
            </a:pPr>
            <a:r>
              <a:rPr lang="en-US"/>
              <a:t>                                           http://numericalmethods.eng.usf.edu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1937FDB-19E8-4EF2-B0CD-E2B6116EAA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0" y="6629400"/>
            <a:ext cx="1905000" cy="228600"/>
          </a:xfrm>
          <a:prstGeom prst="rect">
            <a:avLst/>
          </a:prstGeom>
        </p:spPr>
        <p:txBody>
          <a:bodyPr/>
          <a:lstStyle>
            <a:lvl1pPr eaLnBrk="1" hangingPunct="1">
              <a:defRPr/>
            </a:lvl1pPr>
          </a:lstStyle>
          <a:p>
            <a:pPr>
              <a:defRPr/>
            </a:pPr>
            <a:fld id="{BA8B4870-F192-4747-8347-77CEDA7B8B4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870294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66FFFF"/>
            </a:gs>
            <a:gs pos="100000">
              <a:schemeClr val="bg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BE21D128-04C5-4266-910A-76DF29D7160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C51ED55A-245A-480C-ACF1-07ABCA7486C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  <p:sldLayoutId id="2147483756" r:id="rId12"/>
    <p:sldLayoutId id="2147483757" r:id="rId13"/>
    <p:sldLayoutId id="2147483758" r:id="rId14"/>
    <p:sldLayoutId id="2147483759" r:id="rId15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.xml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5.xml"/><Relationship Id="rId2" Type="http://schemas.openxmlformats.org/officeDocument/2006/relationships/tags" Target="../tags/tag3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2.png"/><Relationship Id="rId5" Type="http://schemas.openxmlformats.org/officeDocument/2006/relationships/oleObject" Target="../embeddings/oleObject1.bin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7" Type="http://schemas.openxmlformats.org/officeDocument/2006/relationships/image" Target="../media/image5.png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5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3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6.xml"/><Relationship Id="rId6" Type="http://schemas.openxmlformats.org/officeDocument/2006/relationships/image" Target="../media/image8.png"/><Relationship Id="rId5" Type="http://schemas.openxmlformats.org/officeDocument/2006/relationships/image" Target="../media/image7.jpeg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tags" Target="../tags/tag7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9.emf"/><Relationship Id="rId5" Type="http://schemas.openxmlformats.org/officeDocument/2006/relationships/oleObject" Target="../embeddings/oleObject2.bin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8.xml"/><Relationship Id="rId4" Type="http://schemas.openxmlformats.org/officeDocument/2006/relationships/hyperlink" Target="http://nm.mathforcollege.com/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14.xml"/><Relationship Id="rId1" Type="http://schemas.openxmlformats.org/officeDocument/2006/relationships/tags" Target="../tags/tag9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51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0.xml"/><Relationship Id="rId4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1.xml"/><Relationship Id="rId4" Type="http://schemas.openxmlformats.org/officeDocument/2006/relationships/image" Target="../media/image101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hyperlink" Target="http://demonstrations.wolfram.com/RungesPhenomenon/" TargetMode="Externa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4.xml"/><Relationship Id="rId5" Type="http://schemas.openxmlformats.org/officeDocument/2006/relationships/image" Target="../media/image18.wmf"/><Relationship Id="rId4" Type="http://schemas.openxmlformats.org/officeDocument/2006/relationships/image" Target="../media/image1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5.xml"/><Relationship Id="rId5" Type="http://schemas.openxmlformats.org/officeDocument/2006/relationships/image" Target="../media/image20.png"/><Relationship Id="rId4" Type="http://schemas.openxmlformats.org/officeDocument/2006/relationships/image" Target="../media/image19.w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7" Type="http://schemas.openxmlformats.org/officeDocument/2006/relationships/image" Target="../media/image18.png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16.xml"/><Relationship Id="rId6" Type="http://schemas.openxmlformats.org/officeDocument/2006/relationships/image" Target="../media/image170.png"/><Relationship Id="rId5" Type="http://schemas.openxmlformats.org/officeDocument/2006/relationships/image" Target="../media/image3.jpeg"/><Relationship Id="rId4" Type="http://schemas.openxmlformats.org/officeDocument/2006/relationships/image" Target="../media/image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7.xml"/><Relationship Id="rId4" Type="http://schemas.openxmlformats.org/officeDocument/2006/relationships/image" Target="../media/image21.wm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8.xml"/><Relationship Id="rId6" Type="http://schemas.openxmlformats.org/officeDocument/2006/relationships/image" Target="../media/image24.png"/><Relationship Id="rId5" Type="http://schemas.openxmlformats.org/officeDocument/2006/relationships/image" Target="../media/image23.wmf"/><Relationship Id="rId4" Type="http://schemas.openxmlformats.org/officeDocument/2006/relationships/image" Target="../media/image22.wm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9.xml"/><Relationship Id="rId5" Type="http://schemas.openxmlformats.org/officeDocument/2006/relationships/image" Target="../media/image24.png"/><Relationship Id="rId4" Type="http://schemas.openxmlformats.org/officeDocument/2006/relationships/image" Target="../media/image25.wm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0.xml"/><Relationship Id="rId5" Type="http://schemas.openxmlformats.org/officeDocument/2006/relationships/image" Target="../media/image27.png"/><Relationship Id="rId4" Type="http://schemas.openxmlformats.org/officeDocument/2006/relationships/image" Target="../media/image26.wm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1.xml"/><Relationship Id="rId5" Type="http://schemas.openxmlformats.org/officeDocument/2006/relationships/image" Target="../media/image28.wmf"/><Relationship Id="rId4" Type="http://schemas.openxmlformats.org/officeDocument/2006/relationships/image" Target="../media/image27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2.xml"/><Relationship Id="rId6" Type="http://schemas.openxmlformats.org/officeDocument/2006/relationships/image" Target="../media/image30.wmf"/><Relationship Id="rId5" Type="http://schemas.openxmlformats.org/officeDocument/2006/relationships/image" Target="../media/image29.wmf"/><Relationship Id="rId4" Type="http://schemas.openxmlformats.org/officeDocument/2006/relationships/image" Target="../media/image24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2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4.xml"/><Relationship Id="rId4" Type="http://schemas.openxmlformats.org/officeDocument/2006/relationships/image" Target="../media/image31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13" Type="http://schemas.openxmlformats.org/officeDocument/2006/relationships/image" Target="../media/image40.png"/><Relationship Id="rId3" Type="http://schemas.openxmlformats.org/officeDocument/2006/relationships/notesSlide" Target="../notesSlides/notesSlide21.xml"/><Relationship Id="rId7" Type="http://schemas.openxmlformats.org/officeDocument/2006/relationships/image" Target="../media/image34.png"/><Relationship Id="rId12" Type="http://schemas.openxmlformats.org/officeDocument/2006/relationships/image" Target="../media/image39.png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25.xml"/><Relationship Id="rId6" Type="http://schemas.openxmlformats.org/officeDocument/2006/relationships/image" Target="../media/image33.png"/><Relationship Id="rId11" Type="http://schemas.openxmlformats.org/officeDocument/2006/relationships/image" Target="../media/image38.png"/><Relationship Id="rId5" Type="http://schemas.openxmlformats.org/officeDocument/2006/relationships/image" Target="../media/image32.png"/><Relationship Id="rId10" Type="http://schemas.openxmlformats.org/officeDocument/2006/relationships/image" Target="../media/image37.png"/><Relationship Id="rId4" Type="http://schemas.openxmlformats.org/officeDocument/2006/relationships/image" Target="../media/image310.png"/><Relationship Id="rId9" Type="http://schemas.openxmlformats.org/officeDocument/2006/relationships/image" Target="../media/image36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notesSlide" Target="../notesSlides/notesSlide22.xml"/><Relationship Id="rId7" Type="http://schemas.openxmlformats.org/officeDocument/2006/relationships/image" Target="../media/image44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6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3" Type="http://schemas.openxmlformats.org/officeDocument/2006/relationships/notesSlide" Target="../notesSlides/notesSlide23.xml"/><Relationship Id="rId7" Type="http://schemas.openxmlformats.org/officeDocument/2006/relationships/image" Target="../media/image49.png"/><Relationship Id="rId12" Type="http://schemas.openxmlformats.org/officeDocument/2006/relationships/image" Target="../media/image54.png"/><Relationship Id="rId2" Type="http://schemas.openxmlformats.org/officeDocument/2006/relationships/slideLayout" Target="../slideLayouts/slideLayout14.xml"/><Relationship Id="rId1" Type="http://schemas.openxmlformats.org/officeDocument/2006/relationships/tags" Target="../tags/tag27.xml"/><Relationship Id="rId6" Type="http://schemas.openxmlformats.org/officeDocument/2006/relationships/image" Target="../media/image48.png"/><Relationship Id="rId11" Type="http://schemas.openxmlformats.org/officeDocument/2006/relationships/image" Target="../media/image53.png"/><Relationship Id="rId5" Type="http://schemas.openxmlformats.org/officeDocument/2006/relationships/image" Target="../media/image47.png"/><Relationship Id="rId10" Type="http://schemas.openxmlformats.org/officeDocument/2006/relationships/image" Target="../media/image52.png"/><Relationship Id="rId4" Type="http://schemas.openxmlformats.org/officeDocument/2006/relationships/image" Target="../media/image46.png"/><Relationship Id="rId9" Type="http://schemas.openxmlformats.org/officeDocument/2006/relationships/image" Target="../media/image51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png"/><Relationship Id="rId3" Type="http://schemas.openxmlformats.org/officeDocument/2006/relationships/notesSlide" Target="../notesSlides/notesSlide24.xml"/><Relationship Id="rId7" Type="http://schemas.openxmlformats.org/officeDocument/2006/relationships/image" Target="../media/image57.png"/><Relationship Id="rId2" Type="http://schemas.openxmlformats.org/officeDocument/2006/relationships/slideLayout" Target="../slideLayouts/slideLayout14.xml"/><Relationship Id="rId1" Type="http://schemas.openxmlformats.org/officeDocument/2006/relationships/tags" Target="../tags/tag28.xml"/><Relationship Id="rId6" Type="http://schemas.openxmlformats.org/officeDocument/2006/relationships/image" Target="../media/image56.png"/><Relationship Id="rId11" Type="http://schemas.openxmlformats.org/officeDocument/2006/relationships/image" Target="../media/image61.png"/><Relationship Id="rId5" Type="http://schemas.openxmlformats.org/officeDocument/2006/relationships/image" Target="../media/image55.png"/><Relationship Id="rId10" Type="http://schemas.openxmlformats.org/officeDocument/2006/relationships/image" Target="../media/image60.png"/><Relationship Id="rId4" Type="http://schemas.openxmlformats.org/officeDocument/2006/relationships/image" Target="../media/image540.png"/><Relationship Id="rId9" Type="http://schemas.openxmlformats.org/officeDocument/2006/relationships/image" Target="../media/image59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5.xml"/><Relationship Id="rId7" Type="http://schemas.openxmlformats.org/officeDocument/2006/relationships/image" Target="../media/image65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9.xml"/><Relationship Id="rId6" Type="http://schemas.openxmlformats.org/officeDocument/2006/relationships/image" Target="../media/image64.png"/><Relationship Id="rId5" Type="http://schemas.openxmlformats.org/officeDocument/2006/relationships/image" Target="../media/image63.png"/><Relationship Id="rId4" Type="http://schemas.openxmlformats.org/officeDocument/2006/relationships/image" Target="../media/image62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6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0.xml"/><Relationship Id="rId4" Type="http://schemas.openxmlformats.org/officeDocument/2006/relationships/image" Target="../media/image66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7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1.xml"/><Relationship Id="rId4" Type="http://schemas.openxmlformats.org/officeDocument/2006/relationships/image" Target="../media/image67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8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2.xml"/><Relationship Id="rId6" Type="http://schemas.openxmlformats.org/officeDocument/2006/relationships/image" Target="../media/image70.png"/><Relationship Id="rId5" Type="http://schemas.openxmlformats.org/officeDocument/2006/relationships/image" Target="../media/image69.png"/><Relationship Id="rId4" Type="http://schemas.openxmlformats.org/officeDocument/2006/relationships/image" Target="../media/image68.pn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5.png"/><Relationship Id="rId13" Type="http://schemas.openxmlformats.org/officeDocument/2006/relationships/image" Target="../media/image80.png"/><Relationship Id="rId3" Type="http://schemas.openxmlformats.org/officeDocument/2006/relationships/notesSlide" Target="../notesSlides/notesSlide29.xml"/><Relationship Id="rId7" Type="http://schemas.openxmlformats.org/officeDocument/2006/relationships/image" Target="../media/image74.png"/><Relationship Id="rId12" Type="http://schemas.openxmlformats.org/officeDocument/2006/relationships/image" Target="../media/image79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3.xml"/><Relationship Id="rId6" Type="http://schemas.openxmlformats.org/officeDocument/2006/relationships/image" Target="../media/image73.png"/><Relationship Id="rId11" Type="http://schemas.openxmlformats.org/officeDocument/2006/relationships/image" Target="../media/image78.png"/><Relationship Id="rId5" Type="http://schemas.openxmlformats.org/officeDocument/2006/relationships/image" Target="../media/image72.png"/><Relationship Id="rId10" Type="http://schemas.openxmlformats.org/officeDocument/2006/relationships/image" Target="../media/image77.png"/><Relationship Id="rId4" Type="http://schemas.openxmlformats.org/officeDocument/2006/relationships/image" Target="../media/image71.png"/><Relationship Id="rId9" Type="http://schemas.openxmlformats.org/officeDocument/2006/relationships/image" Target="../media/image76.png"/><Relationship Id="rId14" Type="http://schemas.openxmlformats.org/officeDocument/2006/relationships/image" Target="../media/image81.pn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6.png"/><Relationship Id="rId13" Type="http://schemas.openxmlformats.org/officeDocument/2006/relationships/image" Target="../media/image91.png"/><Relationship Id="rId3" Type="http://schemas.openxmlformats.org/officeDocument/2006/relationships/notesSlide" Target="../notesSlides/notesSlide30.xml"/><Relationship Id="rId7" Type="http://schemas.openxmlformats.org/officeDocument/2006/relationships/image" Target="../media/image85.png"/><Relationship Id="rId12" Type="http://schemas.openxmlformats.org/officeDocument/2006/relationships/image" Target="../media/image90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4.xml"/><Relationship Id="rId6" Type="http://schemas.openxmlformats.org/officeDocument/2006/relationships/image" Target="../media/image84.png"/><Relationship Id="rId11" Type="http://schemas.openxmlformats.org/officeDocument/2006/relationships/image" Target="../media/image89.png"/><Relationship Id="rId5" Type="http://schemas.openxmlformats.org/officeDocument/2006/relationships/image" Target="../media/image83.png"/><Relationship Id="rId10" Type="http://schemas.openxmlformats.org/officeDocument/2006/relationships/image" Target="../media/image88.png"/><Relationship Id="rId4" Type="http://schemas.openxmlformats.org/officeDocument/2006/relationships/image" Target="../media/image82.png"/><Relationship Id="rId9" Type="http://schemas.openxmlformats.org/officeDocument/2006/relationships/image" Target="../media/image87.png"/><Relationship Id="rId14" Type="http://schemas.openxmlformats.org/officeDocument/2006/relationships/image" Target="../media/image92.pn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6.png"/><Relationship Id="rId13" Type="http://schemas.openxmlformats.org/officeDocument/2006/relationships/image" Target="../media/image98.png"/><Relationship Id="rId3" Type="http://schemas.openxmlformats.org/officeDocument/2006/relationships/notesSlide" Target="../notesSlides/notesSlide31.xml"/><Relationship Id="rId7" Type="http://schemas.openxmlformats.org/officeDocument/2006/relationships/image" Target="../media/image95.png"/><Relationship Id="rId12" Type="http://schemas.openxmlformats.org/officeDocument/2006/relationships/image" Target="../media/image90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35.xml"/><Relationship Id="rId6" Type="http://schemas.openxmlformats.org/officeDocument/2006/relationships/image" Target="../media/image84.png"/><Relationship Id="rId11" Type="http://schemas.openxmlformats.org/officeDocument/2006/relationships/image" Target="../media/image97.png"/><Relationship Id="rId5" Type="http://schemas.openxmlformats.org/officeDocument/2006/relationships/image" Target="../media/image94.png"/><Relationship Id="rId10" Type="http://schemas.openxmlformats.org/officeDocument/2006/relationships/image" Target="../media/image88.png"/><Relationship Id="rId4" Type="http://schemas.openxmlformats.org/officeDocument/2006/relationships/image" Target="../media/image93.png"/><Relationship Id="rId9" Type="http://schemas.openxmlformats.org/officeDocument/2006/relationships/image" Target="../media/image96.png"/><Relationship Id="rId14" Type="http://schemas.openxmlformats.org/officeDocument/2006/relationships/image" Target="../media/image99.pn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4.png"/><Relationship Id="rId3" Type="http://schemas.openxmlformats.org/officeDocument/2006/relationships/notesSlide" Target="../notesSlides/notesSlide32.xml"/><Relationship Id="rId7" Type="http://schemas.openxmlformats.org/officeDocument/2006/relationships/image" Target="../media/image103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6.xml"/><Relationship Id="rId6" Type="http://schemas.openxmlformats.org/officeDocument/2006/relationships/image" Target="../media/image102.png"/><Relationship Id="rId5" Type="http://schemas.openxmlformats.org/officeDocument/2006/relationships/image" Target="../media/image101.png"/><Relationship Id="rId10" Type="http://schemas.openxmlformats.org/officeDocument/2006/relationships/image" Target="../media/image106.png"/><Relationship Id="rId4" Type="http://schemas.openxmlformats.org/officeDocument/2006/relationships/image" Target="../media/image100.png"/><Relationship Id="rId9" Type="http://schemas.openxmlformats.org/officeDocument/2006/relationships/image" Target="../media/image105.pn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5.png"/><Relationship Id="rId13" Type="http://schemas.openxmlformats.org/officeDocument/2006/relationships/image" Target="../media/image112.png"/><Relationship Id="rId3" Type="http://schemas.openxmlformats.org/officeDocument/2006/relationships/notesSlide" Target="../notesSlides/notesSlide33.xml"/><Relationship Id="rId7" Type="http://schemas.openxmlformats.org/officeDocument/2006/relationships/image" Target="../media/image109.png"/><Relationship Id="rId12" Type="http://schemas.openxmlformats.org/officeDocument/2006/relationships/image" Target="../media/image79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37.xml"/><Relationship Id="rId6" Type="http://schemas.openxmlformats.org/officeDocument/2006/relationships/image" Target="../media/image73.png"/><Relationship Id="rId11" Type="http://schemas.openxmlformats.org/officeDocument/2006/relationships/image" Target="../media/image111.png"/><Relationship Id="rId5" Type="http://schemas.openxmlformats.org/officeDocument/2006/relationships/image" Target="../media/image108.png"/><Relationship Id="rId10" Type="http://schemas.openxmlformats.org/officeDocument/2006/relationships/image" Target="../media/image77.png"/><Relationship Id="rId4" Type="http://schemas.openxmlformats.org/officeDocument/2006/relationships/image" Target="../media/image107.png"/><Relationship Id="rId9" Type="http://schemas.openxmlformats.org/officeDocument/2006/relationships/image" Target="../media/image110.png"/><Relationship Id="rId14" Type="http://schemas.openxmlformats.org/officeDocument/2006/relationships/image" Target="../media/image113.pn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8.png"/><Relationship Id="rId3" Type="http://schemas.openxmlformats.org/officeDocument/2006/relationships/notesSlide" Target="../notesSlides/notesSlide34.xml"/><Relationship Id="rId7" Type="http://schemas.openxmlformats.org/officeDocument/2006/relationships/image" Target="../media/image117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8.xml"/><Relationship Id="rId6" Type="http://schemas.openxmlformats.org/officeDocument/2006/relationships/image" Target="../media/image116.png"/><Relationship Id="rId5" Type="http://schemas.openxmlformats.org/officeDocument/2006/relationships/image" Target="../media/image115.png"/><Relationship Id="rId10" Type="http://schemas.openxmlformats.org/officeDocument/2006/relationships/image" Target="../media/image120.png"/><Relationship Id="rId4" Type="http://schemas.openxmlformats.org/officeDocument/2006/relationships/image" Target="../media/image114.png"/><Relationship Id="rId9" Type="http://schemas.openxmlformats.org/officeDocument/2006/relationships/image" Target="../media/image119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5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9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6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0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7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41.xml"/><Relationship Id="rId6" Type="http://schemas.openxmlformats.org/officeDocument/2006/relationships/image" Target="../media/image123.png"/><Relationship Id="rId5" Type="http://schemas.openxmlformats.org/officeDocument/2006/relationships/image" Target="../media/image122.png"/><Relationship Id="rId4" Type="http://schemas.openxmlformats.org/officeDocument/2006/relationships/image" Target="../media/image121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8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2.xml"/><Relationship Id="rId4" Type="http://schemas.openxmlformats.org/officeDocument/2006/relationships/image" Target="../media/image124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9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3.xml"/><Relationship Id="rId4" Type="http://schemas.openxmlformats.org/officeDocument/2006/relationships/image" Target="../media/image125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0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4.xml"/><Relationship Id="rId4" Type="http://schemas.openxmlformats.org/officeDocument/2006/relationships/image" Target="../media/image12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>
            <a:extLst>
              <a:ext uri="{FF2B5EF4-FFF2-40B4-BE49-F238E27FC236}">
                <a16:creationId xmlns:a16="http://schemas.microsoft.com/office/drawing/2014/main" id="{FDE3BA28-B776-4F56-8939-7720183820C2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685800" y="533400"/>
            <a:ext cx="7772400" cy="936625"/>
          </a:xfrm>
        </p:spPr>
        <p:txBody>
          <a:bodyPr/>
          <a:lstStyle/>
          <a:p>
            <a:pPr eaLnBrk="1" hangingPunct="1"/>
            <a:r>
              <a:rPr lang="en-US" altLang="en-US" sz="4800" b="1" dirty="0"/>
              <a:t>Interpolation</a:t>
            </a:r>
          </a:p>
        </p:txBody>
      </p:sp>
      <p:sp>
        <p:nvSpPr>
          <p:cNvPr id="5123" name="Rectangle 4">
            <a:extLst>
              <a:ext uri="{FF2B5EF4-FFF2-40B4-BE49-F238E27FC236}">
                <a16:creationId xmlns:a16="http://schemas.microsoft.com/office/drawing/2014/main" id="{1B4B838B-2886-46CB-A3E2-640075815DC5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1371600" y="1600200"/>
            <a:ext cx="6400800" cy="762000"/>
          </a:xfrm>
        </p:spPr>
        <p:txBody>
          <a:bodyPr/>
          <a:lstStyle/>
          <a:p>
            <a:pPr eaLnBrk="1" hangingPunct="1"/>
            <a:r>
              <a:rPr lang="en-US" altLang="en-US" sz="3600" dirty="0"/>
              <a:t>Reading Between </a:t>
            </a:r>
            <a:r>
              <a:rPr lang="en-US" altLang="en-US" sz="3600"/>
              <a:t>the Lines</a:t>
            </a:r>
            <a:endParaRPr lang="en-US" altLang="en-US" sz="3600" dirty="0"/>
          </a:p>
        </p:txBody>
      </p:sp>
      <p:pic>
        <p:nvPicPr>
          <p:cNvPr id="4" name="Picture 22" descr="rocket_velocity_youtube">
            <a:extLst>
              <a:ext uri="{FF2B5EF4-FFF2-40B4-BE49-F238E27FC236}">
                <a16:creationId xmlns:a16="http://schemas.microsoft.com/office/drawing/2014/main" id="{A8F4ADCB-5683-4E18-A60F-6F1A6EBC62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9800" y="3115541"/>
            <a:ext cx="4953000" cy="3714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Rectangle 2">
            <a:extLst>
              <a:ext uri="{FF2B5EF4-FFF2-40B4-BE49-F238E27FC236}">
                <a16:creationId xmlns:a16="http://schemas.microsoft.com/office/drawing/2014/main" id="{CCE5B546-F851-4BEB-A988-D034617A012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pPr>
              <a:defRPr/>
            </a:pPr>
            <a:r>
              <a:rPr lang="en-US" b="1" cap="small" dirty="0"/>
              <a:t>What is Interpolation ?</a:t>
            </a:r>
          </a:p>
        </p:txBody>
      </p:sp>
      <p:sp>
        <p:nvSpPr>
          <p:cNvPr id="7171" name="Rectangle 4">
            <a:extLst>
              <a:ext uri="{FF2B5EF4-FFF2-40B4-BE49-F238E27FC236}">
                <a16:creationId xmlns:a16="http://schemas.microsoft.com/office/drawing/2014/main" id="{A0C598D7-8AB0-41B2-B1BF-5480C10A0A2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86075" y="174307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Arial" panose="020B06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172" name="Text Box 5">
            <a:extLst>
              <a:ext uri="{FF2B5EF4-FFF2-40B4-BE49-F238E27FC236}">
                <a16:creationId xmlns:a16="http://schemas.microsoft.com/office/drawing/2014/main" id="{76878ADC-08BF-4459-A9FD-88F46BA9809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914400"/>
            <a:ext cx="83058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Given (</a:t>
            </a:r>
            <a:r>
              <a:rPr lang="en-US" altLang="en-US" sz="18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en-US" sz="1800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en-US" alt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altLang="en-US" sz="18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en-US" altLang="en-US" sz="1800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en-US" alt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), (</a:t>
            </a:r>
            <a:r>
              <a:rPr lang="en-US" altLang="en-US" sz="18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en-US" sz="1800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altLang="en-US" sz="18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en-US" altLang="en-US" sz="1800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), …… (</a:t>
            </a:r>
            <a:r>
              <a:rPr lang="en-US" altLang="en-US" sz="18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en-US" sz="1800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altLang="en-US" sz="18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en-US" altLang="en-US" sz="1800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), find the value of ‘</a:t>
            </a:r>
            <a:r>
              <a:rPr lang="en-US" altLang="en-US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en-US" alt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’ at a value of ‘</a:t>
            </a:r>
            <a:r>
              <a:rPr lang="en-US" altLang="en-US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’ that is not given.</a:t>
            </a:r>
            <a:endParaRPr lang="en-US" altLang="en-US" sz="1800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7173" name="Object 6">
            <a:extLst>
              <a:ext uri="{FF2B5EF4-FFF2-40B4-BE49-F238E27FC236}">
                <a16:creationId xmlns:a16="http://schemas.microsoft.com/office/drawing/2014/main" id="{8B423C00-4488-447C-8BFF-75E64565FC47}"/>
              </a:ext>
            </a:extLst>
          </p:cNvPr>
          <p:cNvGraphicFramePr>
            <a:graphicFrameLocks noGrp="1" noChangeAspect="1"/>
          </p:cNvGraphicFramePr>
          <p:nvPr>
            <p:ph sz="half" idx="1"/>
          </p:nvPr>
        </p:nvGraphicFramePr>
        <p:xfrm>
          <a:off x="2438400" y="1600200"/>
          <a:ext cx="4495800" cy="35925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84" name="Bitmap Image" r:id="rId5" imgW="4552381" imgH="3638095" progId="Paint.Picture">
                  <p:embed/>
                </p:oleObj>
              </mc:Choice>
              <mc:Fallback>
                <p:oleObj name="Bitmap Image" r:id="rId5" imgW="4552381" imgH="3638095" progId="Paint.Picture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38400" y="1600200"/>
                        <a:ext cx="4495800" cy="35925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 cap="flat" cmpd="sng">
                            <a:solidFill>
                              <a:schemeClr val="tx1"/>
                            </a:solidFill>
                            <a:prstDash val="solid"/>
                            <a:miter lim="800000"/>
                            <a:headEnd type="none" w="med" len="med"/>
                            <a:tailEnd type="none" w="med" len="med"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174" name="Text Box 5">
            <a:extLst>
              <a:ext uri="{FF2B5EF4-FFF2-40B4-BE49-F238E27FC236}">
                <a16:creationId xmlns:a16="http://schemas.microsoft.com/office/drawing/2014/main" id="{8AC7F039-67A5-422B-AE65-1250441E60A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0" y="5181600"/>
            <a:ext cx="4953000" cy="430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200" b="1">
                <a:latin typeface="Times New Roman" panose="02020603050405020304" pitchFamily="18" charset="0"/>
                <a:cs typeface="Times New Roman" panose="02020603050405020304" pitchFamily="18" charset="0"/>
              </a:rPr>
              <a:t>Figure </a:t>
            </a:r>
            <a:r>
              <a:rPr lang="en-US" altLang="en-US" sz="2200">
                <a:latin typeface="Times New Roman" panose="02020603050405020304" pitchFamily="18" charset="0"/>
                <a:cs typeface="Times New Roman" panose="02020603050405020304" pitchFamily="18" charset="0"/>
              </a:rPr>
              <a:t>Interpolation of discrete data.</a:t>
            </a:r>
            <a:endParaRPr lang="en-US" altLang="en-US" sz="2200" baseline="-250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175" name="Footer Placeholder 7">
            <a:extLst>
              <a:ext uri="{FF2B5EF4-FFF2-40B4-BE49-F238E27FC236}">
                <a16:creationId xmlns:a16="http://schemas.microsoft.com/office/drawing/2014/main" id="{EB567DD4-C6D1-48F2-BFFC-1E014C8A44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>
                <a:latin typeface="Arial" panose="020B0604020202020204" pitchFamily="34" charset="0"/>
              </a:rPr>
              <a:t>http://nm.mathforcollege.com</a:t>
            </a:r>
          </a:p>
        </p:txBody>
      </p:sp>
    </p:spTree>
    <p:custDataLst>
      <p:tags r:id="rId2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3">
            <a:extLst>
              <a:ext uri="{FF2B5EF4-FFF2-40B4-BE49-F238E27FC236}">
                <a16:creationId xmlns:a16="http://schemas.microsoft.com/office/drawing/2014/main" id="{2A313054-316C-45B7-AAD9-5DD0DE5BACB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3124200"/>
            <a:ext cx="8229600" cy="3001963"/>
          </a:xfrm>
        </p:spPr>
        <p:txBody>
          <a:bodyPr/>
          <a:lstStyle/>
          <a:p>
            <a:pPr algn="ctr" eaLnBrk="1" hangingPunct="1">
              <a:buFontTx/>
              <a:buNone/>
            </a:pPr>
            <a:r>
              <a:rPr lang="en-US" altLang="en-US" sz="4000" b="1"/>
              <a:t>APPLIED PROBLEMS</a:t>
            </a:r>
          </a:p>
        </p:txBody>
      </p:sp>
    </p:spTree>
    <p:custDataLst>
      <p:tags r:id="rId1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4">
            <a:extLst>
              <a:ext uri="{FF2B5EF4-FFF2-40B4-BE49-F238E27FC236}">
                <a16:creationId xmlns:a16="http://schemas.microsoft.com/office/drawing/2014/main" id="{1292B480-E9DA-4FE8-B496-C28ABEACCD85}"/>
              </a:ext>
            </a:extLst>
          </p:cNvPr>
          <p:cNvSpPr>
            <a:spLocks noGrp="1" noChangeArrowheads="1"/>
          </p:cNvSpPr>
          <p:nvPr>
            <p:ph type="body" sz="half" idx="2"/>
          </p:nvPr>
        </p:nvSpPr>
        <p:spPr>
          <a:xfrm>
            <a:off x="2209800" y="1219200"/>
            <a:ext cx="6400800" cy="990600"/>
          </a:xfrm>
        </p:spPr>
        <p:txBody>
          <a:bodyPr/>
          <a:lstStyle/>
          <a:p>
            <a:pPr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en-US" altLang="en-US" sz="2200"/>
              <a:t>   The upward velocity of a rocket is given as a function of time in table below.  Find the velocity and acceleration at t=16 seconds.</a:t>
            </a:r>
            <a:endParaRPr lang="en-US" altLang="en-US" sz="2200" b="1"/>
          </a:p>
          <a:p>
            <a:pPr>
              <a:lnSpc>
                <a:spcPct val="90000"/>
              </a:lnSpc>
              <a:buFont typeface="Wingdings" panose="05000000000000000000" pitchFamily="2" charset="2"/>
              <a:buNone/>
            </a:pPr>
            <a:endParaRPr lang="en-US" altLang="en-US" sz="2200"/>
          </a:p>
          <a:p>
            <a:pPr>
              <a:lnSpc>
                <a:spcPct val="90000"/>
              </a:lnSpc>
              <a:buFont typeface="Wingdings" panose="05000000000000000000" pitchFamily="2" charset="2"/>
              <a:buNone/>
            </a:pPr>
            <a:endParaRPr lang="en-US" altLang="en-US" sz="2200"/>
          </a:p>
          <a:p>
            <a:pPr>
              <a:lnSpc>
                <a:spcPct val="90000"/>
              </a:lnSpc>
              <a:buFont typeface="Wingdings" panose="05000000000000000000" pitchFamily="2" charset="2"/>
              <a:buNone/>
            </a:pPr>
            <a:endParaRPr lang="en-US" altLang="en-US" sz="2200"/>
          </a:p>
        </p:txBody>
      </p:sp>
      <p:sp>
        <p:nvSpPr>
          <p:cNvPr id="11267" name="Rectangle 7">
            <a:extLst>
              <a:ext uri="{FF2B5EF4-FFF2-40B4-BE49-F238E27FC236}">
                <a16:creationId xmlns:a16="http://schemas.microsoft.com/office/drawing/2014/main" id="{C3FF4719-99E9-4666-A274-3A24257F2EE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33750" y="2443163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Arial" panose="020B06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1268" name="Rectangle 16">
            <a:extLst>
              <a:ext uri="{FF2B5EF4-FFF2-40B4-BE49-F238E27FC236}">
                <a16:creationId xmlns:a16="http://schemas.microsoft.com/office/drawing/2014/main" id="{080D43C3-6A68-4384-A19A-0F829A8E290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00025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Arial" panose="020B06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1269" name="Rectangle 20">
            <a:extLst>
              <a:ext uri="{FF2B5EF4-FFF2-40B4-BE49-F238E27FC236}">
                <a16:creationId xmlns:a16="http://schemas.microsoft.com/office/drawing/2014/main" id="{367CA6B0-1290-49FC-BA41-05326BE72FC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66925" y="2100263"/>
            <a:ext cx="6096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Arial" panose="020B060402020202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215149" name="Group 109">
            <a:extLst>
              <a:ext uri="{FF2B5EF4-FFF2-40B4-BE49-F238E27FC236}">
                <a16:creationId xmlns:a16="http://schemas.microsoft.com/office/drawing/2014/main" id="{FADDFEB3-FE14-41ED-AB75-569EAD9CC81F}"/>
              </a:ext>
            </a:extLst>
          </p:cNvPr>
          <p:cNvGraphicFramePr>
            <a:graphicFrameLocks noGrp="1"/>
          </p:cNvGraphicFramePr>
          <p:nvPr/>
        </p:nvGraphicFramePr>
        <p:xfrm>
          <a:off x="990600" y="3429000"/>
          <a:ext cx="1905000" cy="2717799"/>
        </p:xfrm>
        <a:graphic>
          <a:graphicData uri="http://schemas.openxmlformats.org/drawingml/2006/table">
            <a:tbl>
              <a:tblPr/>
              <a:tblGrid>
                <a:gridCol w="9525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525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57323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32" marB="4573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32" marB="4573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6746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32" marB="4573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32" marB="4573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6746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</a:t>
                      </a: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32" marB="4573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227.04</a:t>
                      </a: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32" marB="4573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6746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15</a:t>
                      </a: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32" marB="4573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362.78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32" marB="4573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6746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</a:t>
                      </a: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32" marB="4573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517.35</a:t>
                      </a: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32" marB="4573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6746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22.5</a:t>
                      </a: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32" marB="4573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602.97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32" marB="4573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6746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30</a:t>
                      </a: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32" marB="4573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901.67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32" marB="4573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11296" name="Rectangle 101">
            <a:extLst>
              <a:ext uri="{FF2B5EF4-FFF2-40B4-BE49-F238E27FC236}">
                <a16:creationId xmlns:a16="http://schemas.microsoft.com/office/drawing/2014/main" id="{F2AA77CF-779D-49B0-83AD-438A0A45DCC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800" y="2982913"/>
            <a:ext cx="41148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b="1">
                <a:latin typeface="Times New Roman" panose="02020603050405020304" pitchFamily="18" charset="0"/>
                <a:cs typeface="Times New Roman" panose="02020603050405020304" pitchFamily="18" charset="0"/>
              </a:rPr>
              <a:t>Table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Velocity as a function of time.</a:t>
            </a:r>
          </a:p>
        </p:txBody>
      </p:sp>
      <p:sp>
        <p:nvSpPr>
          <p:cNvPr id="11297" name="Rectangle 102">
            <a:extLst>
              <a:ext uri="{FF2B5EF4-FFF2-40B4-BE49-F238E27FC236}">
                <a16:creationId xmlns:a16="http://schemas.microsoft.com/office/drawing/2014/main" id="{27EDAF1D-B7C7-4E98-9C7F-E4C4B0A22DB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14800" y="5867400"/>
            <a:ext cx="48768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Velocity vs. time data for the rocket example</a:t>
            </a:r>
          </a:p>
        </p:txBody>
      </p:sp>
      <p:pic>
        <p:nvPicPr>
          <p:cNvPr id="11298" name="Picture 103" descr="picture of rocket">
            <a:extLst>
              <a:ext uri="{FF2B5EF4-FFF2-40B4-BE49-F238E27FC236}">
                <a16:creationId xmlns:a16="http://schemas.microsoft.com/office/drawing/2014/main" id="{818E2C1B-3B5C-499D-A95E-63A8854A5D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219200"/>
            <a:ext cx="1219200" cy="1538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1299" name="Object 2">
                <a:extLst>
                  <a:ext uri="{FF2B5EF4-FFF2-40B4-BE49-F238E27FC236}">
                    <a16:creationId xmlns:a16="http://schemas.microsoft.com/office/drawing/2014/main" id="{438AE36A-0E45-4009-B4FA-BEBA50F01912}"/>
                  </a:ext>
                </a:extLst>
              </p:cNvPr>
              <p:cNvSpPr txBox="1"/>
              <p:nvPr/>
            </p:nvSpPr>
            <p:spPr bwMode="auto">
              <a:xfrm>
                <a:off x="1219200" y="3505200"/>
                <a:ext cx="436563" cy="307975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775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d>
                        <m:d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en-US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s</m:t>
                          </m:r>
                        </m:e>
                      </m:d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11299" name="Object 2">
                <a:extLst>
                  <a:ext uri="{FF2B5EF4-FFF2-40B4-BE49-F238E27FC236}">
                    <a16:creationId xmlns:a16="http://schemas.microsoft.com/office/drawing/2014/main" id="{438AE36A-0E45-4009-B4FA-BEBA50F0191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219200" y="3505200"/>
                <a:ext cx="436563" cy="30797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300" name="Object 3">
                <a:extLst>
                  <a:ext uri="{FF2B5EF4-FFF2-40B4-BE49-F238E27FC236}">
                    <a16:creationId xmlns:a16="http://schemas.microsoft.com/office/drawing/2014/main" id="{0E77696F-7142-44B9-922E-B7D96F7C11D1}"/>
                  </a:ext>
                </a:extLst>
              </p:cNvPr>
              <p:cNvSpPr txBox="1"/>
              <p:nvPr/>
            </p:nvSpPr>
            <p:spPr bwMode="auto">
              <a:xfrm>
                <a:off x="1981200" y="3505200"/>
                <a:ext cx="908050" cy="307975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625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𝑣</m:t>
                      </m:r>
                      <m:d>
                        <m:d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  <m:r>
                        <m:rPr>
                          <m:nor/>
                        </m:rPr>
                        <a:rPr lang="en-US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, </m:t>
                      </m:r>
                      <m:d>
                        <m:d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nor/>
                            </m:rPr>
                            <a:rPr lang="en-US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m</m:t>
                          </m:r>
                          <m:r>
                            <m:rPr>
                              <m:nor/>
                            </m:rPr>
                            <a:rPr lang="en-US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/</m:t>
                          </m:r>
                          <m:r>
                            <m:rPr>
                              <m:nor/>
                            </m:rPr>
                            <a:rPr lang="en-US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s</m:t>
                          </m:r>
                        </m:e>
                      </m:d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11300" name="Object 3">
                <a:extLst>
                  <a:ext uri="{FF2B5EF4-FFF2-40B4-BE49-F238E27FC236}">
                    <a16:creationId xmlns:a16="http://schemas.microsoft.com/office/drawing/2014/main" id="{0E77696F-7142-44B9-922E-B7D96F7C11D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981200" y="3505200"/>
                <a:ext cx="908050" cy="30797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1301" name="Picture 2" descr="mws_gen_inp_txt_direct_Fig2">
            <a:extLst>
              <a:ext uri="{FF2B5EF4-FFF2-40B4-BE49-F238E27FC236}">
                <a16:creationId xmlns:a16="http://schemas.microsoft.com/office/drawing/2014/main" id="{05F18A10-E1E4-43BB-9326-46A8FF7E2A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9600" y="2895600"/>
            <a:ext cx="3965575" cy="2981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Title 15">
            <a:extLst>
              <a:ext uri="{FF2B5EF4-FFF2-40B4-BE49-F238E27FC236}">
                <a16:creationId xmlns:a16="http://schemas.microsoft.com/office/drawing/2014/main" id="{3BE77C95-FE26-492C-BCCE-361D3A30DE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228600"/>
            <a:ext cx="7793038" cy="609600"/>
          </a:xfrm>
        </p:spPr>
        <p:txBody>
          <a:bodyPr/>
          <a:lstStyle/>
          <a:p>
            <a:pPr>
              <a:defRPr/>
            </a:pPr>
            <a:r>
              <a:rPr lang="en-US" sz="3200" cap="small" dirty="0"/>
              <a:t>Fly Rocket Fly, Fly Rocket Fly</a:t>
            </a:r>
          </a:p>
        </p:txBody>
      </p:sp>
    </p:spTree>
    <p:custDataLst>
      <p:tags r:id="rId1"/>
    </p:custData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1235" descr="mws_ele_inp_txt_direct_Fig1">
            <a:extLst>
              <a:ext uri="{FF2B5EF4-FFF2-40B4-BE49-F238E27FC236}">
                <a16:creationId xmlns:a16="http://schemas.microsoft.com/office/drawing/2014/main" id="{DEE03FA9-5B56-40B6-9D1F-6BDB8C95127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18025" y="2792413"/>
            <a:ext cx="4610100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4037" name="Rectangle 2">
            <a:extLst>
              <a:ext uri="{FF2B5EF4-FFF2-40B4-BE49-F238E27FC236}">
                <a16:creationId xmlns:a16="http://schemas.microsoft.com/office/drawing/2014/main" id="{41C1BC07-3016-4392-816C-C0C200E11AB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228600"/>
            <a:ext cx="7793038" cy="685800"/>
          </a:xfrm>
        </p:spPr>
        <p:txBody>
          <a:bodyPr/>
          <a:lstStyle/>
          <a:p>
            <a:pPr eaLnBrk="1" hangingPunct="1">
              <a:defRPr/>
            </a:pPr>
            <a:r>
              <a:rPr lang="en-US" cap="small" dirty="0" err="1"/>
              <a:t>Thermistor</a:t>
            </a:r>
            <a:r>
              <a:rPr lang="en-US" cap="small" dirty="0"/>
              <a:t> Calibration</a:t>
            </a:r>
          </a:p>
        </p:txBody>
      </p:sp>
      <p:sp>
        <p:nvSpPr>
          <p:cNvPr id="15364" name="Rectangle 4">
            <a:extLst>
              <a:ext uri="{FF2B5EF4-FFF2-40B4-BE49-F238E27FC236}">
                <a16:creationId xmlns:a16="http://schemas.microsoft.com/office/drawing/2014/main" id="{4D27A531-2BB2-44B2-8295-7CA7C3C628C8}"/>
              </a:ext>
            </a:extLst>
          </p:cNvPr>
          <p:cNvSpPr>
            <a:spLocks noGrp="1" noChangeArrowheads="1"/>
          </p:cNvSpPr>
          <p:nvPr>
            <p:ph type="body" sz="half" idx="2"/>
          </p:nvPr>
        </p:nvSpPr>
        <p:spPr>
          <a:xfrm>
            <a:off x="76200" y="990600"/>
            <a:ext cx="8686800" cy="12192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en-US" altLang="en-US" sz="2000"/>
              <a:t>     Thermistors are based on change in resistance of a material with temperature. A manufacturer of thermistors makes the following observations on a thermistor. Determine the calibration curve for thermistor.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endParaRPr lang="en-US" altLang="en-US" sz="2000"/>
          </a:p>
        </p:txBody>
      </p:sp>
      <p:sp>
        <p:nvSpPr>
          <p:cNvPr id="15365" name="Rectangle 1044">
            <a:extLst>
              <a:ext uri="{FF2B5EF4-FFF2-40B4-BE49-F238E27FC236}">
                <a16:creationId xmlns:a16="http://schemas.microsoft.com/office/drawing/2014/main" id="{4AAA04EE-6B14-4E7C-8C6D-491871009A6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66925" y="2100263"/>
            <a:ext cx="6096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Arial" panose="020B06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5366" name="Rectangle 1138">
            <a:extLst>
              <a:ext uri="{FF2B5EF4-FFF2-40B4-BE49-F238E27FC236}">
                <a16:creationId xmlns:a16="http://schemas.microsoft.com/office/drawing/2014/main" id="{297F3034-5D58-4F8D-8776-65994D70712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90700" y="2439988"/>
            <a:ext cx="11049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Arial" panose="020B060402020202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12" name="Table 11">
            <a:extLst>
              <a:ext uri="{FF2B5EF4-FFF2-40B4-BE49-F238E27FC236}">
                <a16:creationId xmlns:a16="http://schemas.microsoft.com/office/drawing/2014/main" id="{9A433527-AFA3-48FA-822D-66ACA8786C1D}"/>
              </a:ext>
            </a:extLst>
          </p:cNvPr>
          <p:cNvGraphicFramePr>
            <a:graphicFrameLocks noGrp="1"/>
          </p:cNvGraphicFramePr>
          <p:nvPr/>
        </p:nvGraphicFramePr>
        <p:xfrm>
          <a:off x="533400" y="3048000"/>
          <a:ext cx="2438400" cy="2227263"/>
        </p:xfrm>
        <a:graphic>
          <a:graphicData uri="http://schemas.openxmlformats.org/drawingml/2006/table">
            <a:tbl>
              <a:tblPr/>
              <a:tblGrid>
                <a:gridCol w="12604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779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715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R (</a:t>
                      </a:r>
                      <a:r>
                        <a:rPr kumimoji="0" lang="el-GR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Ω</a:t>
                      </a: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T(°C)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5557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1101.0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911.3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636.0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451.1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25.113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30.131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40.120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50.128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15379" name="Picture 26" descr="PTC Thermistor for Inrush Current">
            <a:extLst>
              <a:ext uri="{FF2B5EF4-FFF2-40B4-BE49-F238E27FC236}">
                <a16:creationId xmlns:a16="http://schemas.microsoft.com/office/drawing/2014/main" id="{8E15526F-32EA-4883-8F2F-4F7CCDE86B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9150" y="5486400"/>
            <a:ext cx="1866900" cy="1244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3B0D17EB-7A11-4B06-8CEF-CA00F801D702}"/>
              </a:ext>
            </a:extLst>
          </p:cNvPr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2066925" y="2220089"/>
            <a:ext cx="3953325" cy="518604"/>
          </a:xfrm>
          <a:prstGeom prst="rect">
            <a:avLst/>
          </a:pr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pPr>
              <a:defRPr/>
            </a:pPr>
            <a:r>
              <a:rPr lang="en-US">
                <a:noFill/>
              </a:rPr>
              <a:t> </a:t>
            </a:r>
          </a:p>
        </p:txBody>
      </p:sp>
    </p:spTree>
    <p:custDataLst>
      <p:tags r:id="rId1"/>
    </p:custData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7" name="Rectangle 2">
            <a:extLst>
              <a:ext uri="{FF2B5EF4-FFF2-40B4-BE49-F238E27FC236}">
                <a16:creationId xmlns:a16="http://schemas.microsoft.com/office/drawing/2014/main" id="{4BF7E24A-017B-4E11-A511-BB180E58A5C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62000" y="0"/>
            <a:ext cx="7793038" cy="1143000"/>
          </a:xfrm>
        </p:spPr>
        <p:txBody>
          <a:bodyPr/>
          <a:lstStyle/>
          <a:p>
            <a:pPr eaLnBrk="1" hangingPunct="1">
              <a:defRPr/>
            </a:pPr>
            <a:r>
              <a:rPr lang="en-US" cap="small" dirty="0"/>
              <a:t>Follow the Cam </a:t>
            </a:r>
          </a:p>
        </p:txBody>
      </p:sp>
      <p:sp>
        <p:nvSpPr>
          <p:cNvPr id="17411" name="Rectangle 4">
            <a:extLst>
              <a:ext uri="{FF2B5EF4-FFF2-40B4-BE49-F238E27FC236}">
                <a16:creationId xmlns:a16="http://schemas.microsoft.com/office/drawing/2014/main" id="{C225A9A0-715A-4EAC-890F-3D7E8B376E1F}"/>
              </a:ext>
            </a:extLst>
          </p:cNvPr>
          <p:cNvSpPr>
            <a:spLocks noGrp="1" noChangeArrowheads="1"/>
          </p:cNvSpPr>
          <p:nvPr>
            <p:ph type="body" sz="half" idx="2"/>
          </p:nvPr>
        </p:nvSpPr>
        <p:spPr>
          <a:xfrm>
            <a:off x="228600" y="914400"/>
            <a:ext cx="8610600" cy="9144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en-US" altLang="en-US" sz="2800"/>
              <a:t>   </a:t>
            </a:r>
            <a:r>
              <a:rPr lang="en-US" altLang="en-US" sz="2000"/>
              <a:t>A curve needs to be fit through the given points to fabricate the cam.</a:t>
            </a:r>
          </a:p>
        </p:txBody>
      </p:sp>
      <p:sp>
        <p:nvSpPr>
          <p:cNvPr id="17412" name="Rectangle 7">
            <a:extLst>
              <a:ext uri="{FF2B5EF4-FFF2-40B4-BE49-F238E27FC236}">
                <a16:creationId xmlns:a16="http://schemas.microsoft.com/office/drawing/2014/main" id="{4F918783-2152-4805-9EC8-4204A6194AB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33750" y="2443163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Arial" panose="020B06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7413" name="Rectangle 2068">
            <a:extLst>
              <a:ext uri="{FF2B5EF4-FFF2-40B4-BE49-F238E27FC236}">
                <a16:creationId xmlns:a16="http://schemas.microsoft.com/office/drawing/2014/main" id="{D1792D1A-E37E-4DDB-9C39-0A341D6522D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66925" y="2100263"/>
            <a:ext cx="6096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Arial" panose="020B06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7414" name="Rectangle 2162">
            <a:extLst>
              <a:ext uri="{FF2B5EF4-FFF2-40B4-BE49-F238E27FC236}">
                <a16:creationId xmlns:a16="http://schemas.microsoft.com/office/drawing/2014/main" id="{1FC920FA-C815-4B30-B2D2-FDEFC097B34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90700" y="2439988"/>
            <a:ext cx="11049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Arial" panose="020B0604020202020204" pitchFamily="34" charset="0"/>
              <a:cs typeface="Times New Roman" panose="02020603050405020304" pitchFamily="18" charset="0"/>
            </a:endParaRPr>
          </a:p>
        </p:txBody>
      </p:sp>
      <p:grpSp>
        <p:nvGrpSpPr>
          <p:cNvPr id="17415" name="Group 2488">
            <a:extLst>
              <a:ext uri="{FF2B5EF4-FFF2-40B4-BE49-F238E27FC236}">
                <a16:creationId xmlns:a16="http://schemas.microsoft.com/office/drawing/2014/main" id="{939838B1-218C-4E50-9E56-B16455B36AC5}"/>
              </a:ext>
            </a:extLst>
          </p:cNvPr>
          <p:cNvGrpSpPr>
            <a:grpSpLocks/>
          </p:cNvGrpSpPr>
          <p:nvPr/>
        </p:nvGrpSpPr>
        <p:grpSpPr bwMode="auto">
          <a:xfrm>
            <a:off x="4572000" y="1447800"/>
            <a:ext cx="3276600" cy="2209800"/>
            <a:chOff x="1450" y="9816"/>
            <a:chExt cx="3888" cy="2448"/>
          </a:xfrm>
        </p:grpSpPr>
        <p:sp>
          <p:nvSpPr>
            <p:cNvPr id="17456" name="AutoShape 2489">
              <a:extLst>
                <a:ext uri="{FF2B5EF4-FFF2-40B4-BE49-F238E27FC236}">
                  <a16:creationId xmlns:a16="http://schemas.microsoft.com/office/drawing/2014/main" id="{D399F89D-7F46-456A-B840-1C072CD3ACD5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1450" y="9816"/>
              <a:ext cx="3888" cy="24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>
                <a:latin typeface="Arial" panose="020B060402020202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17457" name="Text Box 2490">
              <a:extLst>
                <a:ext uri="{FF2B5EF4-FFF2-40B4-BE49-F238E27FC236}">
                  <a16:creationId xmlns:a16="http://schemas.microsoft.com/office/drawing/2014/main" id="{D2F95349-BE8A-4AE3-ABF1-B740C4562D9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813" y="10994"/>
              <a:ext cx="322" cy="3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>
                  <a:latin typeface="Arial" panose="020B0604020202020204" pitchFamily="34" charset="0"/>
                  <a:cs typeface="Times New Roman" panose="02020603050405020304" pitchFamily="18" charset="0"/>
                </a:rPr>
                <a:t>1</a:t>
              </a:r>
              <a:endParaRPr lang="en-US" altLang="en-US" sz="1800">
                <a:latin typeface="Arial" panose="020B060402020202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17458" name="Text Box 2491">
              <a:extLst>
                <a:ext uri="{FF2B5EF4-FFF2-40B4-BE49-F238E27FC236}">
                  <a16:creationId xmlns:a16="http://schemas.microsoft.com/office/drawing/2014/main" id="{88F70893-2AE5-409F-A260-26B65A4E6D1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159" y="10183"/>
              <a:ext cx="390" cy="3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>
                  <a:latin typeface="Arial" panose="020B0604020202020204" pitchFamily="34" charset="0"/>
                  <a:cs typeface="Times New Roman" panose="02020603050405020304" pitchFamily="18" charset="0"/>
                </a:rPr>
                <a:t>2</a:t>
              </a:r>
              <a:endParaRPr lang="en-US" altLang="en-US" sz="1800">
                <a:latin typeface="Arial" panose="020B060402020202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17459" name="Text Box 2492">
              <a:extLst>
                <a:ext uri="{FF2B5EF4-FFF2-40B4-BE49-F238E27FC236}">
                  <a16:creationId xmlns:a16="http://schemas.microsoft.com/office/drawing/2014/main" id="{92EC0474-A875-46A3-BBB5-03B2A7240B4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410" y="9913"/>
              <a:ext cx="359" cy="3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>
                  <a:latin typeface="Arial" panose="020B0604020202020204" pitchFamily="34" charset="0"/>
                  <a:cs typeface="Times New Roman" panose="02020603050405020304" pitchFamily="18" charset="0"/>
                </a:rPr>
                <a:t>3</a:t>
              </a:r>
              <a:endParaRPr lang="en-US" altLang="en-US" sz="1800">
                <a:latin typeface="Arial" panose="020B060402020202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17460" name="Text Box 2493">
              <a:extLst>
                <a:ext uri="{FF2B5EF4-FFF2-40B4-BE49-F238E27FC236}">
                  <a16:creationId xmlns:a16="http://schemas.microsoft.com/office/drawing/2014/main" id="{3FCD3E7A-2A5A-4196-8FF4-9B5A2A99315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026" y="10108"/>
              <a:ext cx="360" cy="3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>
                  <a:latin typeface="Arial" panose="020B0604020202020204" pitchFamily="34" charset="0"/>
                  <a:cs typeface="Times New Roman" panose="02020603050405020304" pitchFamily="18" charset="0"/>
                </a:rPr>
                <a:t>5</a:t>
              </a:r>
              <a:endParaRPr lang="en-US" altLang="en-US" sz="1800">
                <a:latin typeface="Arial" panose="020B060402020202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17461" name="Text Box 2494">
              <a:extLst>
                <a:ext uri="{FF2B5EF4-FFF2-40B4-BE49-F238E27FC236}">
                  <a16:creationId xmlns:a16="http://schemas.microsoft.com/office/drawing/2014/main" id="{3B721741-930C-4FD4-B396-FC17622C84C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667" y="10649"/>
              <a:ext cx="359" cy="3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>
                  <a:latin typeface="Arial" panose="020B0604020202020204" pitchFamily="34" charset="0"/>
                  <a:cs typeface="Times New Roman" panose="02020603050405020304" pitchFamily="18" charset="0"/>
                </a:rPr>
                <a:t>6</a:t>
              </a:r>
              <a:endParaRPr lang="en-US" altLang="en-US" sz="1800">
                <a:latin typeface="Arial" panose="020B060402020202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17462" name="Text Box 2495">
              <a:extLst>
                <a:ext uri="{FF2B5EF4-FFF2-40B4-BE49-F238E27FC236}">
                  <a16:creationId xmlns:a16="http://schemas.microsoft.com/office/drawing/2014/main" id="{A26BDEEA-C21C-4BCA-98F5-CF61ACEDD8D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594" y="11272"/>
              <a:ext cx="359" cy="3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>
                  <a:latin typeface="Arial" panose="020B0604020202020204" pitchFamily="34" charset="0"/>
                  <a:cs typeface="Times New Roman" panose="02020603050405020304" pitchFamily="18" charset="0"/>
                </a:rPr>
                <a:t>7</a:t>
              </a:r>
              <a:endParaRPr lang="en-US" altLang="en-US" sz="1800">
                <a:latin typeface="Arial" panose="020B0604020202020204" pitchFamily="34" charset="0"/>
                <a:cs typeface="Times New Roman" panose="02020603050405020304" pitchFamily="18" charset="0"/>
              </a:endParaRPr>
            </a:p>
          </p:txBody>
        </p:sp>
        <p:grpSp>
          <p:nvGrpSpPr>
            <p:cNvPr id="17463" name="Group 2496">
              <a:extLst>
                <a:ext uri="{FF2B5EF4-FFF2-40B4-BE49-F238E27FC236}">
                  <a16:creationId xmlns:a16="http://schemas.microsoft.com/office/drawing/2014/main" id="{BF6B7FB5-AEDF-4153-95A9-810386F4905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160" y="10440"/>
              <a:ext cx="2447" cy="1730"/>
              <a:chOff x="3768" y="7260"/>
              <a:chExt cx="2040" cy="1442"/>
            </a:xfrm>
          </p:grpSpPr>
          <p:sp>
            <p:nvSpPr>
              <p:cNvPr id="17485" name="Arc 2497">
                <a:extLst>
                  <a:ext uri="{FF2B5EF4-FFF2-40B4-BE49-F238E27FC236}">
                    <a16:creationId xmlns:a16="http://schemas.microsoft.com/office/drawing/2014/main" id="{15CC9C66-E293-4E51-B29A-BF09F3485E3F}"/>
                  </a:ext>
                </a:extLst>
              </p:cNvPr>
              <p:cNvSpPr>
                <a:spLocks/>
              </p:cNvSpPr>
              <p:nvPr/>
            </p:nvSpPr>
            <p:spPr bwMode="auto">
              <a:xfrm flipH="1">
                <a:off x="3768" y="7260"/>
                <a:ext cx="720" cy="720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lnTo>
                      <a:pt x="-1" y="0"/>
                    </a:lnTo>
                    <a:close/>
                  </a:path>
                </a:pathLst>
              </a:custGeom>
              <a:solidFill>
                <a:srgbClr val="969696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7486" name="Arc 2498">
                <a:extLst>
                  <a:ext uri="{FF2B5EF4-FFF2-40B4-BE49-F238E27FC236}">
                    <a16:creationId xmlns:a16="http://schemas.microsoft.com/office/drawing/2014/main" id="{55E94EF6-4C89-4F1B-A651-08FCD56415D2}"/>
                  </a:ext>
                </a:extLst>
              </p:cNvPr>
              <p:cNvSpPr>
                <a:spLocks/>
              </p:cNvSpPr>
              <p:nvPr/>
            </p:nvSpPr>
            <p:spPr bwMode="auto">
              <a:xfrm flipH="1" flipV="1">
                <a:off x="3768" y="7980"/>
                <a:ext cx="720" cy="720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lnTo>
                      <a:pt x="-1" y="0"/>
                    </a:lnTo>
                    <a:close/>
                  </a:path>
                </a:pathLst>
              </a:custGeom>
              <a:solidFill>
                <a:srgbClr val="969696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7487" name="Arc 2499">
                <a:extLst>
                  <a:ext uri="{FF2B5EF4-FFF2-40B4-BE49-F238E27FC236}">
                    <a16:creationId xmlns:a16="http://schemas.microsoft.com/office/drawing/2014/main" id="{55EC9704-1ADA-404C-8A27-8EE2BEA51F6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88" y="7261"/>
                <a:ext cx="1320" cy="726"/>
              </a:xfrm>
              <a:custGeom>
                <a:avLst/>
                <a:gdLst>
                  <a:gd name="T0" fmla="*/ 0 w 21600"/>
                  <a:gd name="T1" fmla="*/ 0 h 21778"/>
                  <a:gd name="T2" fmla="*/ 0 w 21600"/>
                  <a:gd name="T3" fmla="*/ 0 h 21778"/>
                  <a:gd name="T4" fmla="*/ 0 w 21600"/>
                  <a:gd name="T5" fmla="*/ 0 h 21778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778"/>
                  <a:gd name="T11" fmla="*/ 21600 w 21600"/>
                  <a:gd name="T12" fmla="*/ 21778 h 21778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778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cubicBezTo>
                      <a:pt x="21600" y="21659"/>
                      <a:pt x="21599" y="21718"/>
                      <a:pt x="21599" y="21778"/>
                    </a:cubicBezTo>
                  </a:path>
                  <a:path w="21600" h="21778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cubicBezTo>
                      <a:pt x="21600" y="21659"/>
                      <a:pt x="21599" y="21718"/>
                      <a:pt x="21599" y="21778"/>
                    </a:cubicBezTo>
                    <a:lnTo>
                      <a:pt x="0" y="21600"/>
                    </a:lnTo>
                    <a:lnTo>
                      <a:pt x="-1" y="0"/>
                    </a:lnTo>
                    <a:close/>
                  </a:path>
                </a:pathLst>
              </a:custGeom>
              <a:solidFill>
                <a:srgbClr val="969696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7488" name="Arc 2500">
                <a:extLst>
                  <a:ext uri="{FF2B5EF4-FFF2-40B4-BE49-F238E27FC236}">
                    <a16:creationId xmlns:a16="http://schemas.microsoft.com/office/drawing/2014/main" id="{8B270CF3-8A7D-471A-9056-116D0B5A71DB}"/>
                  </a:ext>
                </a:extLst>
              </p:cNvPr>
              <p:cNvSpPr>
                <a:spLocks/>
              </p:cNvSpPr>
              <p:nvPr/>
            </p:nvSpPr>
            <p:spPr bwMode="auto">
              <a:xfrm flipV="1">
                <a:off x="4488" y="7973"/>
                <a:ext cx="1320" cy="729"/>
              </a:xfrm>
              <a:custGeom>
                <a:avLst/>
                <a:gdLst>
                  <a:gd name="T0" fmla="*/ 0 w 21600"/>
                  <a:gd name="T1" fmla="*/ 0 h 21874"/>
                  <a:gd name="T2" fmla="*/ 0 w 21600"/>
                  <a:gd name="T3" fmla="*/ 0 h 21874"/>
                  <a:gd name="T4" fmla="*/ 0 w 21600"/>
                  <a:gd name="T5" fmla="*/ 0 h 21874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874"/>
                  <a:gd name="T11" fmla="*/ 21600 w 21600"/>
                  <a:gd name="T12" fmla="*/ 21874 h 21874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874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cubicBezTo>
                      <a:pt x="21600" y="21691"/>
                      <a:pt x="21599" y="21782"/>
                      <a:pt x="21598" y="21874"/>
                    </a:cubicBezTo>
                  </a:path>
                  <a:path w="21600" h="21874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cubicBezTo>
                      <a:pt x="21600" y="21691"/>
                      <a:pt x="21599" y="21782"/>
                      <a:pt x="21598" y="21874"/>
                    </a:cubicBezTo>
                    <a:lnTo>
                      <a:pt x="0" y="21600"/>
                    </a:lnTo>
                    <a:lnTo>
                      <a:pt x="-1" y="0"/>
                    </a:lnTo>
                    <a:close/>
                  </a:path>
                </a:pathLst>
              </a:custGeom>
              <a:solidFill>
                <a:srgbClr val="969696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17464" name="Oval 2501">
              <a:extLst>
                <a:ext uri="{FF2B5EF4-FFF2-40B4-BE49-F238E27FC236}">
                  <a16:creationId xmlns:a16="http://schemas.microsoft.com/office/drawing/2014/main" id="{F2924D9B-4909-4694-ACDA-67D2560F830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92" y="10870"/>
              <a:ext cx="864" cy="865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>
                <a:latin typeface="Arial" panose="020B060402020202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17465" name="Line 2502">
              <a:extLst>
                <a:ext uri="{FF2B5EF4-FFF2-40B4-BE49-F238E27FC236}">
                  <a16:creationId xmlns:a16="http://schemas.microsoft.com/office/drawing/2014/main" id="{8FB8D5CE-3924-4EDE-A892-183F93688471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024" y="10584"/>
              <a:ext cx="2" cy="863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sm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466" name="Line 2503">
              <a:extLst>
                <a:ext uri="{FF2B5EF4-FFF2-40B4-BE49-F238E27FC236}">
                  <a16:creationId xmlns:a16="http://schemas.microsoft.com/office/drawing/2014/main" id="{FB874704-687D-4A80-816F-776E7405C9A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751" y="11314"/>
              <a:ext cx="432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467" name="Line 2504">
              <a:extLst>
                <a:ext uri="{FF2B5EF4-FFF2-40B4-BE49-F238E27FC236}">
                  <a16:creationId xmlns:a16="http://schemas.microsoft.com/office/drawing/2014/main" id="{8E29575E-D712-4671-818C-C4BEFBF3351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594" y="11309"/>
              <a:ext cx="432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468" name="Line 2505">
              <a:extLst>
                <a:ext uri="{FF2B5EF4-FFF2-40B4-BE49-F238E27FC236}">
                  <a16:creationId xmlns:a16="http://schemas.microsoft.com/office/drawing/2014/main" id="{956B5E71-99A1-4D30-A5D5-DF687D674424}"/>
                </a:ext>
              </a:extLst>
            </p:cNvPr>
            <p:cNvSpPr>
              <a:spLocks noChangeShapeType="1"/>
            </p:cNvSpPr>
            <p:nvPr/>
          </p:nvSpPr>
          <p:spPr bwMode="auto">
            <a:xfrm rot="-5400000">
              <a:off x="2810" y="10032"/>
              <a:ext cx="432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469" name="Freeform 2506">
              <a:extLst>
                <a:ext uri="{FF2B5EF4-FFF2-40B4-BE49-F238E27FC236}">
                  <a16:creationId xmlns:a16="http://schemas.microsoft.com/office/drawing/2014/main" id="{177F497B-9C4D-4EAF-8D05-60FB5C04FB7F}"/>
                </a:ext>
              </a:extLst>
            </p:cNvPr>
            <p:cNvSpPr>
              <a:spLocks/>
            </p:cNvSpPr>
            <p:nvPr/>
          </p:nvSpPr>
          <p:spPr bwMode="auto">
            <a:xfrm>
              <a:off x="3445" y="11214"/>
              <a:ext cx="72" cy="168"/>
            </a:xfrm>
            <a:custGeom>
              <a:avLst/>
              <a:gdLst>
                <a:gd name="T0" fmla="*/ 0 w 144"/>
                <a:gd name="T1" fmla="*/ 0 h 288"/>
                <a:gd name="T2" fmla="*/ 1 w 144"/>
                <a:gd name="T3" fmla="*/ 0 h 288"/>
                <a:gd name="T4" fmla="*/ 1 w 144"/>
                <a:gd name="T5" fmla="*/ 1 h 288"/>
                <a:gd name="T6" fmla="*/ 0 w 144"/>
                <a:gd name="T7" fmla="*/ 1 h 288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44"/>
                <a:gd name="T13" fmla="*/ 0 h 288"/>
                <a:gd name="T14" fmla="*/ 144 w 144"/>
                <a:gd name="T15" fmla="*/ 288 h 288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44" h="288">
                  <a:moveTo>
                    <a:pt x="0" y="0"/>
                  </a:moveTo>
                  <a:lnTo>
                    <a:pt x="144" y="0"/>
                  </a:lnTo>
                  <a:lnTo>
                    <a:pt x="144" y="288"/>
                  </a:lnTo>
                  <a:lnTo>
                    <a:pt x="0" y="288"/>
                  </a:lnTo>
                </a:path>
              </a:pathLst>
            </a:cu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7470" name="Line 2507">
              <a:extLst>
                <a:ext uri="{FF2B5EF4-FFF2-40B4-BE49-F238E27FC236}">
                  <a16:creationId xmlns:a16="http://schemas.microsoft.com/office/drawing/2014/main" id="{D9B8CB52-9236-4637-AC3C-64A379A61DAA}"/>
                </a:ext>
              </a:extLst>
            </p:cNvPr>
            <p:cNvSpPr>
              <a:spLocks noChangeShapeType="1"/>
            </p:cNvSpPr>
            <p:nvPr/>
          </p:nvSpPr>
          <p:spPr bwMode="auto">
            <a:xfrm rot="10800000" flipH="1">
              <a:off x="2881" y="11303"/>
              <a:ext cx="888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sm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471" name="Line 2508">
              <a:extLst>
                <a:ext uri="{FF2B5EF4-FFF2-40B4-BE49-F238E27FC236}">
                  <a16:creationId xmlns:a16="http://schemas.microsoft.com/office/drawing/2014/main" id="{39E745BE-FCFB-4E90-B20E-5C4AF04FC9F9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1740" y="10558"/>
              <a:ext cx="382" cy="228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472" name="Line 2509">
              <a:extLst>
                <a:ext uri="{FF2B5EF4-FFF2-40B4-BE49-F238E27FC236}">
                  <a16:creationId xmlns:a16="http://schemas.microsoft.com/office/drawing/2014/main" id="{78B2C552-6AB4-4518-8030-3A6D2DCAA256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585" y="9968"/>
              <a:ext cx="219" cy="38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473" name="Line 2510">
              <a:extLst>
                <a:ext uri="{FF2B5EF4-FFF2-40B4-BE49-F238E27FC236}">
                  <a16:creationId xmlns:a16="http://schemas.microsoft.com/office/drawing/2014/main" id="{EAB3C166-FC36-4671-9B74-AB18ECEE2E86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2292" y="10052"/>
              <a:ext cx="216" cy="374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474" name="Line 2511">
              <a:extLst>
                <a:ext uri="{FF2B5EF4-FFF2-40B4-BE49-F238E27FC236}">
                  <a16:creationId xmlns:a16="http://schemas.microsoft.com/office/drawing/2014/main" id="{750AEA2A-8D9A-4D59-8D5C-C68529506E5C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251" y="10366"/>
              <a:ext cx="374" cy="218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475" name="Oval 2512">
              <a:extLst>
                <a:ext uri="{FF2B5EF4-FFF2-40B4-BE49-F238E27FC236}">
                  <a16:creationId xmlns:a16="http://schemas.microsoft.com/office/drawing/2014/main" id="{9001BB78-C5BE-45D0-825B-45F2F7C76DF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69" y="11273"/>
              <a:ext cx="72" cy="72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>
                <a:latin typeface="Arial" panose="020B060402020202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17476" name="Oval 2513">
              <a:extLst>
                <a:ext uri="{FF2B5EF4-FFF2-40B4-BE49-F238E27FC236}">
                  <a16:creationId xmlns:a16="http://schemas.microsoft.com/office/drawing/2014/main" id="{4961F3F0-FFEC-4452-AF98-D14F8B949F5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36" y="10843"/>
              <a:ext cx="72" cy="72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>
                <a:latin typeface="Arial" panose="020B060402020202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17477" name="Oval 2514">
              <a:extLst>
                <a:ext uri="{FF2B5EF4-FFF2-40B4-BE49-F238E27FC236}">
                  <a16:creationId xmlns:a16="http://schemas.microsoft.com/office/drawing/2014/main" id="{CB077BE4-4E86-4CA3-84CA-91324458D05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27" y="11267"/>
              <a:ext cx="72" cy="72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>
                <a:latin typeface="Arial" panose="020B060402020202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17478" name="Oval 2515">
              <a:extLst>
                <a:ext uri="{FF2B5EF4-FFF2-40B4-BE49-F238E27FC236}">
                  <a16:creationId xmlns:a16="http://schemas.microsoft.com/office/drawing/2014/main" id="{CB44BF16-6866-436B-AFF7-AA2DA36B6C5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48" y="10523"/>
              <a:ext cx="72" cy="72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>
                <a:latin typeface="Arial" panose="020B060402020202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17479" name="Oval 2516">
              <a:extLst>
                <a:ext uri="{FF2B5EF4-FFF2-40B4-BE49-F238E27FC236}">
                  <a16:creationId xmlns:a16="http://schemas.microsoft.com/office/drawing/2014/main" id="{42458DFE-92A7-463A-A6C6-3ED887862D9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88" y="10411"/>
              <a:ext cx="72" cy="72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>
                <a:latin typeface="Arial" panose="020B060402020202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17480" name="Oval 2517">
              <a:extLst>
                <a:ext uri="{FF2B5EF4-FFF2-40B4-BE49-F238E27FC236}">
                  <a16:creationId xmlns:a16="http://schemas.microsoft.com/office/drawing/2014/main" id="{4FC4DE5A-F98E-4404-9865-D25DB56CABE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63" y="10451"/>
              <a:ext cx="72" cy="72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>
                <a:latin typeface="Arial" panose="020B060402020202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17481" name="Oval 2518">
              <a:extLst>
                <a:ext uri="{FF2B5EF4-FFF2-40B4-BE49-F238E27FC236}">
                  <a16:creationId xmlns:a16="http://schemas.microsoft.com/office/drawing/2014/main" id="{1BC124E5-B5C6-4B96-B4BE-7B0E1C32374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65" y="10636"/>
              <a:ext cx="72" cy="72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>
                <a:latin typeface="Arial" panose="020B060402020202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17482" name="Text Box 2519">
              <a:extLst>
                <a:ext uri="{FF2B5EF4-FFF2-40B4-BE49-F238E27FC236}">
                  <a16:creationId xmlns:a16="http://schemas.microsoft.com/office/drawing/2014/main" id="{CF6F315B-58E8-44F9-A145-CA423EEC06E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988" y="11267"/>
              <a:ext cx="575" cy="3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>
                  <a:latin typeface="Arial" panose="020B0604020202020204" pitchFamily="34" charset="0"/>
                  <a:cs typeface="Times New Roman" panose="02020603050405020304" pitchFamily="18" charset="0"/>
                </a:rPr>
                <a:t>X</a:t>
              </a:r>
              <a:endParaRPr lang="en-US" altLang="en-US" sz="1800">
                <a:latin typeface="Arial" panose="020B060402020202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17483" name="Text Box 2520">
              <a:extLst>
                <a:ext uri="{FF2B5EF4-FFF2-40B4-BE49-F238E27FC236}">
                  <a16:creationId xmlns:a16="http://schemas.microsoft.com/office/drawing/2014/main" id="{6020EA47-2353-4C18-A8FB-58A051A7DBE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663" y="10915"/>
              <a:ext cx="407" cy="3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>
                  <a:latin typeface="Arial" panose="020B0604020202020204" pitchFamily="34" charset="0"/>
                  <a:cs typeface="Times New Roman" panose="02020603050405020304" pitchFamily="18" charset="0"/>
                </a:rPr>
                <a:t>Y</a:t>
              </a:r>
              <a:endParaRPr lang="en-US" altLang="en-US" sz="1800">
                <a:latin typeface="Arial" panose="020B060402020202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17484" name="Text Box 2521">
              <a:extLst>
                <a:ext uri="{FF2B5EF4-FFF2-40B4-BE49-F238E27FC236}">
                  <a16:creationId xmlns:a16="http://schemas.microsoft.com/office/drawing/2014/main" id="{75C51C48-984A-4089-86FA-E066A28D31B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710" y="9835"/>
              <a:ext cx="360" cy="3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>
                  <a:latin typeface="Arial" panose="020B0604020202020204" pitchFamily="34" charset="0"/>
                  <a:cs typeface="Times New Roman" panose="02020603050405020304" pitchFamily="18" charset="0"/>
                </a:rPr>
                <a:t>4</a:t>
              </a:r>
              <a:endParaRPr lang="en-US" altLang="en-US" sz="1800">
                <a:latin typeface="Arial" panose="020B0604020202020204" pitchFamily="34" charset="0"/>
                <a:cs typeface="Times New Roman" panose="02020603050405020304" pitchFamily="18" charset="0"/>
              </a:endParaRPr>
            </a:p>
          </p:txBody>
        </p:sp>
      </p:grpSp>
      <p:graphicFrame>
        <p:nvGraphicFramePr>
          <p:cNvPr id="17416" name="Object 2049">
            <a:extLst>
              <a:ext uri="{FF2B5EF4-FFF2-40B4-BE49-F238E27FC236}">
                <a16:creationId xmlns:a16="http://schemas.microsoft.com/office/drawing/2014/main" id="{DDA978B1-6344-4E27-97DB-AD45F1E8FE9F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495800" y="3657600"/>
          <a:ext cx="3487738" cy="2514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97" name="Chart" r:id="rId5" imgW="2495702" imgH="1733702" progId="Excel.Chart.8">
                  <p:embed/>
                </p:oleObj>
              </mc:Choice>
              <mc:Fallback>
                <p:oleObj name="Chart" r:id="rId5" imgW="2495702" imgH="1733702" progId="Excel.Chart.8">
                  <p:embed/>
                  <p:pic>
                    <p:nvPicPr>
                      <p:cNvPr id="0" name="Object 204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95800" y="3657600"/>
                        <a:ext cx="3487738" cy="2514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5" name="Table 44">
            <a:extLst>
              <a:ext uri="{FF2B5EF4-FFF2-40B4-BE49-F238E27FC236}">
                <a16:creationId xmlns:a16="http://schemas.microsoft.com/office/drawing/2014/main" id="{F83EA0B3-A303-4A6E-9E18-27F5D428B545}"/>
              </a:ext>
            </a:extLst>
          </p:cNvPr>
          <p:cNvGraphicFramePr>
            <a:graphicFrameLocks noGrp="1"/>
          </p:cNvGraphicFramePr>
          <p:nvPr/>
        </p:nvGraphicFramePr>
        <p:xfrm>
          <a:off x="914400" y="2362200"/>
          <a:ext cx="2209800" cy="2194560"/>
        </p:xfrm>
        <a:graphic>
          <a:graphicData uri="http://schemas.openxmlformats.org/drawingml/2006/table">
            <a:tbl>
              <a:tblPr/>
              <a:tblGrid>
                <a:gridCol w="685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7424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Times New Roman"/>
                          <a:ea typeface="Times New Roman"/>
                          <a:cs typeface="Times New Roman"/>
                        </a:rPr>
                        <a:t>Point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i="1" dirty="0">
                          <a:latin typeface="Times New Roman"/>
                          <a:ea typeface="Times New Roman"/>
                          <a:cs typeface="Times New Roman"/>
                        </a:rPr>
                        <a:t>x </a:t>
                      </a:r>
                      <a:r>
                        <a:rPr lang="en-US" sz="1800" i="0" dirty="0">
                          <a:latin typeface="Times New Roman"/>
                          <a:ea typeface="Times New Roman"/>
                          <a:cs typeface="Times New Roman"/>
                        </a:rPr>
                        <a:t>(in.)</a:t>
                      </a:r>
                      <a:endParaRPr lang="en-US" sz="1800" i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i="1" dirty="0">
                          <a:latin typeface="Times New Roman"/>
                          <a:ea typeface="Times New Roman"/>
                          <a:cs typeface="Times New Roman"/>
                        </a:rPr>
                        <a:t>y </a:t>
                      </a:r>
                      <a:r>
                        <a:rPr lang="en-US" sz="1800" i="0" dirty="0">
                          <a:latin typeface="Times New Roman"/>
                          <a:ea typeface="Times New Roman"/>
                          <a:cs typeface="Times New Roman"/>
                        </a:rPr>
                        <a:t>(in.)</a:t>
                      </a:r>
                      <a:endParaRPr lang="en-US" sz="1800" i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424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latin typeface="Times New Roman"/>
                          <a:ea typeface="Times New Roman"/>
                          <a:cs typeface="Times New Roman"/>
                        </a:rPr>
                        <a:t>2.20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latin typeface="Times New Roman"/>
                          <a:ea typeface="Times New Roman"/>
                          <a:cs typeface="Times New Roman"/>
                        </a:rPr>
                        <a:t>0.00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424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Times New Roman"/>
                          <a:ea typeface="Times New Roman"/>
                          <a:cs typeface="Times New Roman"/>
                        </a:rPr>
                        <a:t>1.28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Times New Roman"/>
                          <a:ea typeface="Times New Roman"/>
                          <a:cs typeface="Times New Roman"/>
                        </a:rPr>
                        <a:t>0.88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424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latin typeface="Times New Roman"/>
                          <a:ea typeface="Times New Roman"/>
                          <a:cs typeface="Times New Roman"/>
                        </a:rPr>
                        <a:t>0.66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Times New Roman"/>
                          <a:ea typeface="Times New Roman"/>
                          <a:cs typeface="Times New Roman"/>
                        </a:rPr>
                        <a:t>1.14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7424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latin typeface="Times New Roman"/>
                          <a:ea typeface="Times New Roman"/>
                          <a:cs typeface="Times New Roman"/>
                        </a:rPr>
                        <a:t>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latin typeface="Times New Roman"/>
                          <a:ea typeface="Times New Roman"/>
                          <a:cs typeface="Times New Roman"/>
                        </a:rPr>
                        <a:t>0.00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Times New Roman"/>
                          <a:ea typeface="Times New Roman"/>
                          <a:cs typeface="Times New Roman"/>
                        </a:rPr>
                        <a:t>1.20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7424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latin typeface="Times New Roman"/>
                          <a:ea typeface="Times New Roman"/>
                          <a:cs typeface="Times New Roman"/>
                        </a:rPr>
                        <a:t>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latin typeface="Times New Roman"/>
                          <a:ea typeface="Times New Roman"/>
                          <a:cs typeface="Times New Roman"/>
                        </a:rPr>
                        <a:t>–0.60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latin typeface="Times New Roman"/>
                          <a:ea typeface="Times New Roman"/>
                          <a:cs typeface="Times New Roman"/>
                        </a:rPr>
                        <a:t>1.04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7424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latin typeface="Times New Roman"/>
                          <a:ea typeface="Times New Roman"/>
                          <a:cs typeface="Times New Roman"/>
                        </a:rPr>
                        <a:t>6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latin typeface="Times New Roman"/>
                          <a:ea typeface="Times New Roman"/>
                          <a:cs typeface="Times New Roman"/>
                        </a:rPr>
                        <a:t>–1.04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latin typeface="Times New Roman"/>
                          <a:ea typeface="Times New Roman"/>
                          <a:cs typeface="Times New Roman"/>
                        </a:rPr>
                        <a:t>0.60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7424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latin typeface="Times New Roman"/>
                          <a:ea typeface="Times New Roman"/>
                          <a:cs typeface="Times New Roman"/>
                        </a:rPr>
                        <a:t>7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latin typeface="Times New Roman"/>
                          <a:ea typeface="Times New Roman"/>
                          <a:cs typeface="Times New Roman"/>
                        </a:rPr>
                        <a:t>–1.20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Times New Roman"/>
                          <a:ea typeface="Times New Roman"/>
                          <a:cs typeface="Times New Roman"/>
                        </a:rPr>
                        <a:t>0.00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  <p:custDataLst>
      <p:tags r:id="rId2"/>
    </p:custData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>
            <a:extLst>
              <a:ext uri="{FF2B5EF4-FFF2-40B4-BE49-F238E27FC236}">
                <a16:creationId xmlns:a16="http://schemas.microsoft.com/office/drawing/2014/main" id="{FF2F5576-EEB7-4C6D-84C5-DA1216CB0D2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28600" y="838200"/>
            <a:ext cx="8686800" cy="5791200"/>
          </a:xfrm>
        </p:spPr>
        <p:txBody>
          <a:bodyPr/>
          <a:lstStyle/>
          <a:p>
            <a:pPr eaLnBrk="1" hangingPunct="1"/>
            <a:r>
              <a:rPr lang="en-US" altLang="en-US" sz="5400" dirty="0"/>
              <a:t>Spline Method of Interpolation</a:t>
            </a:r>
            <a:br>
              <a:rPr lang="en-US" altLang="en-US" sz="4800" dirty="0"/>
            </a:br>
            <a:br>
              <a:rPr lang="en-US" altLang="en-US" sz="4800" dirty="0"/>
            </a:br>
            <a:r>
              <a:rPr lang="en-US" altLang="en-US" sz="4800" dirty="0"/>
              <a:t>    </a:t>
            </a:r>
            <a:br>
              <a:rPr lang="en-US" altLang="en-US" sz="4800" dirty="0"/>
            </a:br>
            <a:br>
              <a:rPr lang="en-US" altLang="en-US" sz="4800" dirty="0"/>
            </a:br>
            <a:r>
              <a:rPr lang="en-US" altLang="en-US" sz="4000" dirty="0">
                <a:hlinkClick r:id="rId4"/>
              </a:rPr>
              <a:t>http://nm.MathForCollege.com</a:t>
            </a:r>
            <a:r>
              <a:rPr lang="en-US" altLang="en-US" sz="4000" dirty="0"/>
              <a:t> </a:t>
            </a:r>
            <a:br>
              <a:rPr lang="en-US" altLang="en-US" sz="4000" dirty="0"/>
            </a:br>
            <a:br>
              <a:rPr lang="en-US" altLang="en-US" sz="4000" dirty="0"/>
            </a:br>
            <a:endParaRPr lang="en-US" altLang="en-US" sz="4000" dirty="0"/>
          </a:p>
        </p:txBody>
      </p:sp>
    </p:spTree>
    <p:custDataLst>
      <p:tags r:id="rId1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>
            <a:extLst>
              <a:ext uri="{FF2B5EF4-FFF2-40B4-BE49-F238E27FC236}">
                <a16:creationId xmlns:a16="http://schemas.microsoft.com/office/drawing/2014/main" id="{8ACD56C3-5F6E-4E9A-9B6B-3B80F780496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304800"/>
            <a:ext cx="8229600" cy="685800"/>
          </a:xfrm>
        </p:spPr>
        <p:txBody>
          <a:bodyPr/>
          <a:lstStyle/>
          <a:p>
            <a:pPr algn="ctr"/>
            <a:r>
              <a:rPr lang="en-US" altLang="en-US" sz="3600" dirty="0"/>
              <a:t>Why Spline Interpolation?</a:t>
            </a:r>
            <a:br>
              <a:rPr lang="en-US" altLang="en-US" sz="3600" dirty="0"/>
            </a:br>
            <a:r>
              <a:rPr lang="en-US" altLang="en-US" sz="3600" dirty="0"/>
              <a:t>Runge’s Function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075" name="Object 3">
                <a:extLst>
                  <a:ext uri="{FF2B5EF4-FFF2-40B4-BE49-F238E27FC236}">
                    <a16:creationId xmlns:a16="http://schemas.microsoft.com/office/drawing/2014/main" id="{87C703A1-92F8-441C-A477-9F328947A771}"/>
                  </a:ext>
                </a:extLst>
              </p:cNvPr>
              <p:cNvSpPr txBox="1"/>
              <p:nvPr/>
            </p:nvSpPr>
            <p:spPr bwMode="auto">
              <a:xfrm>
                <a:off x="5562600" y="5104981"/>
                <a:ext cx="2684462" cy="9144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)=</m:t>
                      </m:r>
                      <m:f>
                        <m:f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1+25</m:t>
                          </m:r>
                          <m:sSup>
                            <m:sSup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075" name="Object 3">
                <a:extLst>
                  <a:ext uri="{FF2B5EF4-FFF2-40B4-BE49-F238E27FC236}">
                    <a16:creationId xmlns:a16="http://schemas.microsoft.com/office/drawing/2014/main" id="{87C703A1-92F8-441C-A477-9F328947A77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562600" y="5104981"/>
                <a:ext cx="2684462" cy="91440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077" name="Picture 5">
            <a:extLst>
              <a:ext uri="{FF2B5EF4-FFF2-40B4-BE49-F238E27FC236}">
                <a16:creationId xmlns:a16="http://schemas.microsoft.com/office/drawing/2014/main" id="{512A52DE-4C84-4823-BC99-CDD37A3724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0" y="2438400"/>
            <a:ext cx="4916488" cy="36877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3115" name="Group 43">
                <a:extLst>
                  <a:ext uri="{FF2B5EF4-FFF2-40B4-BE49-F238E27FC236}">
                    <a16:creationId xmlns:a16="http://schemas.microsoft.com/office/drawing/2014/main" id="{91287514-B588-48B1-BDED-4986F4EDAC4E}"/>
                  </a:ext>
                </a:extLst>
              </p:cNvPr>
              <p:cNvGraphicFramePr>
                <a:graphicFrameLocks noGrp="1"/>
              </p:cNvGraphicFramePr>
              <p:nvPr>
                <p:ph idx="1"/>
                <p:extLst>
                  <p:ext uri="{D42A27DB-BD31-4B8C-83A1-F6EECF244321}">
                    <p14:modId xmlns:p14="http://schemas.microsoft.com/office/powerpoint/2010/main" val="546081782"/>
                  </p:ext>
                </p:extLst>
              </p:nvPr>
            </p:nvGraphicFramePr>
            <p:xfrm>
              <a:off x="533400" y="2125688"/>
              <a:ext cx="3200400" cy="3893693"/>
            </p:xfrm>
            <a:graphic>
              <a:graphicData uri="http://schemas.openxmlformats.org/drawingml/2006/table">
                <a:tbl>
                  <a:tblPr/>
                  <a:tblGrid>
                    <a:gridCol w="990600">
                      <a:extLst>
                        <a:ext uri="{9D8B030D-6E8A-4147-A177-3AD203B41FA5}">
                          <a16:colId xmlns:a16="http://schemas.microsoft.com/office/drawing/2014/main" val="1607070964"/>
                        </a:ext>
                      </a:extLst>
                    </a:gridCol>
                    <a:gridCol w="2209800">
                      <a:extLst>
                        <a:ext uri="{9D8B030D-6E8A-4147-A177-3AD203B41FA5}">
                          <a16:colId xmlns:a16="http://schemas.microsoft.com/office/drawing/2014/main" val="3039487971"/>
                        </a:ext>
                      </a:extLst>
                    </a:gridCol>
                  </a:tblGrid>
                  <a:tr h="533400">
                    <a:tc>
                      <a:txBody>
                        <a:bodyPr/>
                        <a:lstStyle>
                          <a:lvl1pPr>
                            <a:spcBef>
                              <a:spcPct val="20000"/>
                            </a:spcBef>
                            <a:defRPr sz="280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</a:defRPr>
                          </a:lvl1pPr>
                          <a:lvl2pPr>
                            <a:spcBef>
                              <a:spcPct val="20000"/>
                            </a:spcBef>
                            <a:defRPr sz="240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</a:defRPr>
                          </a:lvl2pPr>
                          <a:lvl3pPr>
                            <a:spcBef>
                              <a:spcPct val="20000"/>
                            </a:spcBef>
                            <a:defRPr sz="200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</a:defRPr>
                          </a:lvl3pPr>
                          <a:lvl4pPr>
                            <a:spcBef>
                              <a:spcPct val="20000"/>
                            </a:spcBef>
                            <a:defRPr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</a:defRPr>
                          </a:lvl4pPr>
                          <a:lvl5pPr>
                            <a:spcBef>
                              <a:spcPct val="20000"/>
                            </a:spcBef>
                            <a:defRPr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</a:defRPr>
                          </a:lvl5pPr>
                          <a:lvl6pPr fontAlgn="base"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defRPr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</a:defRPr>
                          </a:lvl6pPr>
                          <a:lvl7pPr fontAlgn="base"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defRPr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</a:defRPr>
                          </a:lvl7pPr>
                          <a:lvl8pPr fontAlgn="base"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defRPr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</a:defRPr>
                          </a:lvl8pPr>
                          <a:lvl9pPr fontAlgn="base"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defRPr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</a:defRPr>
                          </a:lvl9pPr>
                        </a:lstStyle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400" b="1" i="1" smtClean="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𝒙</m:t>
                                </m:r>
                              </m:oMath>
                            </m:oMathPara>
                          </a14:m>
                          <a:endParaRPr kumimoji="0" lang="en-US" altLang="en-US" sz="2400" b="1" i="1" u="none" strike="noStrike" cap="none" normalizeH="0" baseline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horzOverflow="overflow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>
                          <a:lvl1pPr>
                            <a:spcBef>
                              <a:spcPct val="20000"/>
                            </a:spcBef>
                            <a:defRPr sz="280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</a:defRPr>
                          </a:lvl1pPr>
                          <a:lvl2pPr>
                            <a:spcBef>
                              <a:spcPct val="20000"/>
                            </a:spcBef>
                            <a:defRPr sz="240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</a:defRPr>
                          </a:lvl2pPr>
                          <a:lvl3pPr>
                            <a:spcBef>
                              <a:spcPct val="20000"/>
                            </a:spcBef>
                            <a:defRPr sz="200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</a:defRPr>
                          </a:lvl3pPr>
                          <a:lvl4pPr>
                            <a:spcBef>
                              <a:spcPct val="20000"/>
                            </a:spcBef>
                            <a:defRPr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</a:defRPr>
                          </a:lvl4pPr>
                          <a:lvl5pPr>
                            <a:spcBef>
                              <a:spcPct val="20000"/>
                            </a:spcBef>
                            <a:defRPr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</a:defRPr>
                          </a:lvl5pPr>
                          <a:lvl6pPr fontAlgn="base"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defRPr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</a:defRPr>
                          </a:lvl6pPr>
                          <a:lvl7pPr fontAlgn="base"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defRPr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</a:defRPr>
                          </a:lvl7pPr>
                          <a:lvl8pPr fontAlgn="base"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defRPr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</a:defRPr>
                          </a:lvl8pPr>
                          <a:lvl9pPr fontAlgn="base"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defRPr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</a:defRPr>
                          </a:lvl9pPr>
                        </a:lstStyle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US" sz="2400" b="1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sz="2400" b="1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𝟏</m:t>
                                    </m:r>
                                  </m:num>
                                  <m:den>
                                    <m:r>
                                      <a:rPr lang="en-US" sz="2400" b="1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𝟏</m:t>
                                    </m:r>
                                    <m:r>
                                      <a:rPr lang="en-US" sz="2400" b="1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+</m:t>
                                    </m:r>
                                    <m:r>
                                      <a:rPr lang="en-US" sz="2400" b="1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𝟐𝟓</m:t>
                                    </m:r>
                                    <m:sSup>
                                      <m:sSupPr>
                                        <m:ctrlPr>
                                          <a:rPr lang="en-US" sz="2400" b="1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en-US" sz="2400" b="1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𝒙</m:t>
                                        </m:r>
                                      </m:e>
                                      <m:sup>
                                        <m:r>
                                          <a:rPr lang="en-US" sz="2400" b="1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𝟐</m:t>
                                        </m:r>
                                      </m:sup>
                                    </m:sSup>
                                  </m:den>
                                </m:f>
                              </m:oMath>
                            </m:oMathPara>
                          </a14:m>
                          <a:endParaRPr kumimoji="0" lang="en-US" altLang="en-US" sz="2400" b="1" i="0" u="none" strike="noStrike" cap="none" normalizeH="0" baseline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Arial" panose="020B0604020202020204" pitchFamily="34" charset="0"/>
                          </a:endParaRPr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949626646"/>
                      </a:ext>
                    </a:extLst>
                  </a:tr>
                  <a:tr h="371475">
                    <a:tc>
                      <a:txBody>
                        <a:bodyPr/>
                        <a:lstStyle>
                          <a:lvl1pPr>
                            <a:spcBef>
                              <a:spcPct val="20000"/>
                            </a:spcBef>
                            <a:defRPr sz="280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</a:defRPr>
                          </a:lvl1pPr>
                          <a:lvl2pPr>
                            <a:spcBef>
                              <a:spcPct val="20000"/>
                            </a:spcBef>
                            <a:defRPr sz="240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</a:defRPr>
                          </a:lvl2pPr>
                          <a:lvl3pPr>
                            <a:spcBef>
                              <a:spcPct val="20000"/>
                            </a:spcBef>
                            <a:defRPr sz="200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</a:defRPr>
                          </a:lvl3pPr>
                          <a:lvl4pPr>
                            <a:spcBef>
                              <a:spcPct val="20000"/>
                            </a:spcBef>
                            <a:defRPr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</a:defRPr>
                          </a:lvl4pPr>
                          <a:lvl5pPr>
                            <a:spcBef>
                              <a:spcPct val="20000"/>
                            </a:spcBef>
                            <a:defRPr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</a:defRPr>
                          </a:lvl5pPr>
                          <a:lvl6pPr fontAlgn="base"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defRPr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</a:defRPr>
                          </a:lvl6pPr>
                          <a:lvl7pPr fontAlgn="base"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defRPr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</a:defRPr>
                          </a:lvl7pPr>
                          <a:lvl8pPr fontAlgn="base"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defRPr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</a:defRPr>
                          </a:lvl8pPr>
                          <a:lvl9pPr fontAlgn="base"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defRPr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</a:defRPr>
                          </a:lvl9pPr>
                        </a:lstStyle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en-US" altLang="en-US" sz="2800" b="0" i="0" u="none" strike="noStrike" cap="none" normalizeH="0" baseline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ahoma" panose="020B0604030504040204" pitchFamily="34" charset="0"/>
                            </a:rPr>
                            <a:t>-1</a:t>
                          </a:r>
                        </a:p>
                      </a:txBody>
                      <a:tcPr horzOverflow="overflow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>
                          <a:lvl1pPr>
                            <a:spcBef>
                              <a:spcPct val="20000"/>
                            </a:spcBef>
                            <a:defRPr sz="280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</a:defRPr>
                          </a:lvl1pPr>
                          <a:lvl2pPr>
                            <a:spcBef>
                              <a:spcPct val="20000"/>
                            </a:spcBef>
                            <a:defRPr sz="240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</a:defRPr>
                          </a:lvl2pPr>
                          <a:lvl3pPr>
                            <a:spcBef>
                              <a:spcPct val="20000"/>
                            </a:spcBef>
                            <a:defRPr sz="200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</a:defRPr>
                          </a:lvl3pPr>
                          <a:lvl4pPr>
                            <a:spcBef>
                              <a:spcPct val="20000"/>
                            </a:spcBef>
                            <a:defRPr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</a:defRPr>
                          </a:lvl4pPr>
                          <a:lvl5pPr>
                            <a:spcBef>
                              <a:spcPct val="20000"/>
                            </a:spcBef>
                            <a:defRPr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</a:defRPr>
                          </a:lvl5pPr>
                          <a:lvl6pPr fontAlgn="base"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defRPr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</a:defRPr>
                          </a:lvl6pPr>
                          <a:lvl7pPr fontAlgn="base"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defRPr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</a:defRPr>
                          </a:lvl7pPr>
                          <a:lvl8pPr fontAlgn="base"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defRPr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</a:defRPr>
                          </a:lvl8pPr>
                          <a:lvl9pPr fontAlgn="base"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defRPr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</a:defRPr>
                          </a:lvl9pPr>
                        </a:lstStyle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en-US" altLang="en-US" sz="2800" b="0" i="0" u="none" strike="noStrike" cap="none" normalizeH="0" baseline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ahoma" panose="020B0604030504040204" pitchFamily="34" charset="0"/>
                            </a:rPr>
                            <a:t>0.03846</a:t>
                          </a:r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048394641"/>
                      </a:ext>
                    </a:extLst>
                  </a:tr>
                  <a:tr h="371475">
                    <a:tc>
                      <a:txBody>
                        <a:bodyPr/>
                        <a:lstStyle>
                          <a:lvl1pPr>
                            <a:spcBef>
                              <a:spcPct val="20000"/>
                            </a:spcBef>
                            <a:defRPr sz="280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</a:defRPr>
                          </a:lvl1pPr>
                          <a:lvl2pPr>
                            <a:spcBef>
                              <a:spcPct val="20000"/>
                            </a:spcBef>
                            <a:defRPr sz="240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</a:defRPr>
                          </a:lvl2pPr>
                          <a:lvl3pPr>
                            <a:spcBef>
                              <a:spcPct val="20000"/>
                            </a:spcBef>
                            <a:defRPr sz="200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</a:defRPr>
                          </a:lvl3pPr>
                          <a:lvl4pPr>
                            <a:spcBef>
                              <a:spcPct val="20000"/>
                            </a:spcBef>
                            <a:defRPr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</a:defRPr>
                          </a:lvl4pPr>
                          <a:lvl5pPr>
                            <a:spcBef>
                              <a:spcPct val="20000"/>
                            </a:spcBef>
                            <a:defRPr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</a:defRPr>
                          </a:lvl5pPr>
                          <a:lvl6pPr fontAlgn="base"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defRPr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</a:defRPr>
                          </a:lvl6pPr>
                          <a:lvl7pPr fontAlgn="base"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defRPr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</a:defRPr>
                          </a:lvl7pPr>
                          <a:lvl8pPr fontAlgn="base"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defRPr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</a:defRPr>
                          </a:lvl8pPr>
                          <a:lvl9pPr fontAlgn="base"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defRPr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</a:defRPr>
                          </a:lvl9pPr>
                        </a:lstStyle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en-US" altLang="en-US" sz="2800" b="0" i="0" u="none" strike="noStrike" cap="none" normalizeH="0" baseline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ahoma" panose="020B0604030504040204" pitchFamily="34" charset="0"/>
                            </a:rPr>
                            <a:t>-0.6</a:t>
                          </a:r>
                        </a:p>
                      </a:txBody>
                      <a:tcPr horzOverflow="overflow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>
                          <a:lvl1pPr>
                            <a:spcBef>
                              <a:spcPct val="20000"/>
                            </a:spcBef>
                            <a:defRPr sz="280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</a:defRPr>
                          </a:lvl1pPr>
                          <a:lvl2pPr>
                            <a:spcBef>
                              <a:spcPct val="20000"/>
                            </a:spcBef>
                            <a:defRPr sz="240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</a:defRPr>
                          </a:lvl2pPr>
                          <a:lvl3pPr>
                            <a:spcBef>
                              <a:spcPct val="20000"/>
                            </a:spcBef>
                            <a:defRPr sz="200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</a:defRPr>
                          </a:lvl3pPr>
                          <a:lvl4pPr>
                            <a:spcBef>
                              <a:spcPct val="20000"/>
                            </a:spcBef>
                            <a:defRPr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</a:defRPr>
                          </a:lvl4pPr>
                          <a:lvl5pPr>
                            <a:spcBef>
                              <a:spcPct val="20000"/>
                            </a:spcBef>
                            <a:defRPr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</a:defRPr>
                          </a:lvl5pPr>
                          <a:lvl6pPr fontAlgn="base"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defRPr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</a:defRPr>
                          </a:lvl6pPr>
                          <a:lvl7pPr fontAlgn="base"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defRPr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</a:defRPr>
                          </a:lvl7pPr>
                          <a:lvl8pPr fontAlgn="base"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defRPr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</a:defRPr>
                          </a:lvl8pPr>
                          <a:lvl9pPr fontAlgn="base"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defRPr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</a:defRPr>
                          </a:lvl9pPr>
                        </a:lstStyle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en-US" altLang="en-US" sz="2800" b="0" i="0" u="none" strike="noStrike" cap="none" normalizeH="0" baseline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ahoma" panose="020B0604030504040204" pitchFamily="34" charset="0"/>
                            </a:rPr>
                            <a:t>0.1</a:t>
                          </a:r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649793411"/>
                      </a:ext>
                    </a:extLst>
                  </a:tr>
                  <a:tr h="371475">
                    <a:tc>
                      <a:txBody>
                        <a:bodyPr/>
                        <a:lstStyle>
                          <a:lvl1pPr>
                            <a:spcBef>
                              <a:spcPct val="20000"/>
                            </a:spcBef>
                            <a:defRPr sz="280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</a:defRPr>
                          </a:lvl1pPr>
                          <a:lvl2pPr>
                            <a:spcBef>
                              <a:spcPct val="20000"/>
                            </a:spcBef>
                            <a:defRPr sz="240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</a:defRPr>
                          </a:lvl2pPr>
                          <a:lvl3pPr>
                            <a:spcBef>
                              <a:spcPct val="20000"/>
                            </a:spcBef>
                            <a:defRPr sz="200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</a:defRPr>
                          </a:lvl3pPr>
                          <a:lvl4pPr>
                            <a:spcBef>
                              <a:spcPct val="20000"/>
                            </a:spcBef>
                            <a:defRPr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</a:defRPr>
                          </a:lvl4pPr>
                          <a:lvl5pPr>
                            <a:spcBef>
                              <a:spcPct val="20000"/>
                            </a:spcBef>
                            <a:defRPr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</a:defRPr>
                          </a:lvl5pPr>
                          <a:lvl6pPr fontAlgn="base"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defRPr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</a:defRPr>
                          </a:lvl6pPr>
                          <a:lvl7pPr fontAlgn="base"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defRPr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</a:defRPr>
                          </a:lvl7pPr>
                          <a:lvl8pPr fontAlgn="base"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defRPr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</a:defRPr>
                          </a:lvl8pPr>
                          <a:lvl9pPr fontAlgn="base"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defRPr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</a:defRPr>
                          </a:lvl9pPr>
                        </a:lstStyle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en-US" altLang="en-US" sz="2800" b="0" i="0" u="none" strike="noStrike" cap="none" normalizeH="0" baseline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ahoma" panose="020B0604030504040204" pitchFamily="34" charset="0"/>
                            </a:rPr>
                            <a:t>-0.2</a:t>
                          </a:r>
                        </a:p>
                      </a:txBody>
                      <a:tcPr horzOverflow="overflow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>
                          <a:lvl1pPr>
                            <a:spcBef>
                              <a:spcPct val="20000"/>
                            </a:spcBef>
                            <a:defRPr sz="280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</a:defRPr>
                          </a:lvl1pPr>
                          <a:lvl2pPr>
                            <a:spcBef>
                              <a:spcPct val="20000"/>
                            </a:spcBef>
                            <a:defRPr sz="240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</a:defRPr>
                          </a:lvl2pPr>
                          <a:lvl3pPr>
                            <a:spcBef>
                              <a:spcPct val="20000"/>
                            </a:spcBef>
                            <a:defRPr sz="200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</a:defRPr>
                          </a:lvl3pPr>
                          <a:lvl4pPr>
                            <a:spcBef>
                              <a:spcPct val="20000"/>
                            </a:spcBef>
                            <a:defRPr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</a:defRPr>
                          </a:lvl4pPr>
                          <a:lvl5pPr>
                            <a:spcBef>
                              <a:spcPct val="20000"/>
                            </a:spcBef>
                            <a:defRPr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</a:defRPr>
                          </a:lvl5pPr>
                          <a:lvl6pPr fontAlgn="base"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defRPr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</a:defRPr>
                          </a:lvl6pPr>
                          <a:lvl7pPr fontAlgn="base"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defRPr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</a:defRPr>
                          </a:lvl7pPr>
                          <a:lvl8pPr fontAlgn="base"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defRPr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</a:defRPr>
                          </a:lvl8pPr>
                          <a:lvl9pPr fontAlgn="base"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defRPr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</a:defRPr>
                          </a:lvl9pPr>
                        </a:lstStyle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en-US" altLang="en-US" sz="2800" b="0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ahoma" panose="020B0604030504040204" pitchFamily="34" charset="0"/>
                            </a:rPr>
                            <a:t>0.5</a:t>
                          </a:r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4246279511"/>
                      </a:ext>
                    </a:extLst>
                  </a:tr>
                  <a:tr h="371475">
                    <a:tc>
                      <a:txBody>
                        <a:bodyPr/>
                        <a:lstStyle>
                          <a:lvl1pPr>
                            <a:spcBef>
                              <a:spcPct val="20000"/>
                            </a:spcBef>
                            <a:defRPr sz="280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</a:defRPr>
                          </a:lvl1pPr>
                          <a:lvl2pPr>
                            <a:spcBef>
                              <a:spcPct val="20000"/>
                            </a:spcBef>
                            <a:defRPr sz="240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</a:defRPr>
                          </a:lvl2pPr>
                          <a:lvl3pPr>
                            <a:spcBef>
                              <a:spcPct val="20000"/>
                            </a:spcBef>
                            <a:defRPr sz="200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</a:defRPr>
                          </a:lvl3pPr>
                          <a:lvl4pPr>
                            <a:spcBef>
                              <a:spcPct val="20000"/>
                            </a:spcBef>
                            <a:defRPr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</a:defRPr>
                          </a:lvl4pPr>
                          <a:lvl5pPr>
                            <a:spcBef>
                              <a:spcPct val="20000"/>
                            </a:spcBef>
                            <a:defRPr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</a:defRPr>
                          </a:lvl5pPr>
                          <a:lvl6pPr fontAlgn="base"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defRPr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</a:defRPr>
                          </a:lvl6pPr>
                          <a:lvl7pPr fontAlgn="base"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defRPr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</a:defRPr>
                          </a:lvl7pPr>
                          <a:lvl8pPr fontAlgn="base"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defRPr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</a:defRPr>
                          </a:lvl8pPr>
                          <a:lvl9pPr fontAlgn="base"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defRPr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</a:defRPr>
                          </a:lvl9pPr>
                        </a:lstStyle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en-US" altLang="en-US" sz="2800" b="0" i="0" u="none" strike="noStrike" cap="none" normalizeH="0" baseline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ahoma" panose="020B0604030504040204" pitchFamily="34" charset="0"/>
                            </a:rPr>
                            <a:t>0.2</a:t>
                          </a:r>
                        </a:p>
                      </a:txBody>
                      <a:tcPr horzOverflow="overflow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>
                          <a:lvl1pPr>
                            <a:spcBef>
                              <a:spcPct val="20000"/>
                            </a:spcBef>
                            <a:defRPr sz="280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</a:defRPr>
                          </a:lvl1pPr>
                          <a:lvl2pPr>
                            <a:spcBef>
                              <a:spcPct val="20000"/>
                            </a:spcBef>
                            <a:defRPr sz="240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</a:defRPr>
                          </a:lvl2pPr>
                          <a:lvl3pPr>
                            <a:spcBef>
                              <a:spcPct val="20000"/>
                            </a:spcBef>
                            <a:defRPr sz="200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</a:defRPr>
                          </a:lvl3pPr>
                          <a:lvl4pPr>
                            <a:spcBef>
                              <a:spcPct val="20000"/>
                            </a:spcBef>
                            <a:defRPr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</a:defRPr>
                          </a:lvl4pPr>
                          <a:lvl5pPr>
                            <a:spcBef>
                              <a:spcPct val="20000"/>
                            </a:spcBef>
                            <a:defRPr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</a:defRPr>
                          </a:lvl5pPr>
                          <a:lvl6pPr fontAlgn="base"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defRPr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</a:defRPr>
                          </a:lvl6pPr>
                          <a:lvl7pPr fontAlgn="base"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defRPr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</a:defRPr>
                          </a:lvl7pPr>
                          <a:lvl8pPr fontAlgn="base"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defRPr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</a:defRPr>
                          </a:lvl8pPr>
                          <a:lvl9pPr fontAlgn="base"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defRPr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</a:defRPr>
                          </a:lvl9pPr>
                        </a:lstStyle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en-US" altLang="en-US" sz="2800" b="0" i="0" u="none" strike="noStrike" cap="none" normalizeH="0" baseline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ahoma" panose="020B0604030504040204" pitchFamily="34" charset="0"/>
                            </a:rPr>
                            <a:t>0.5</a:t>
                          </a:r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440536331"/>
                      </a:ext>
                    </a:extLst>
                  </a:tr>
                  <a:tr h="371475">
                    <a:tc>
                      <a:txBody>
                        <a:bodyPr/>
                        <a:lstStyle>
                          <a:lvl1pPr>
                            <a:spcBef>
                              <a:spcPct val="20000"/>
                            </a:spcBef>
                            <a:defRPr sz="280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</a:defRPr>
                          </a:lvl1pPr>
                          <a:lvl2pPr>
                            <a:spcBef>
                              <a:spcPct val="20000"/>
                            </a:spcBef>
                            <a:defRPr sz="240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</a:defRPr>
                          </a:lvl2pPr>
                          <a:lvl3pPr>
                            <a:spcBef>
                              <a:spcPct val="20000"/>
                            </a:spcBef>
                            <a:defRPr sz="200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</a:defRPr>
                          </a:lvl3pPr>
                          <a:lvl4pPr>
                            <a:spcBef>
                              <a:spcPct val="20000"/>
                            </a:spcBef>
                            <a:defRPr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</a:defRPr>
                          </a:lvl4pPr>
                          <a:lvl5pPr>
                            <a:spcBef>
                              <a:spcPct val="20000"/>
                            </a:spcBef>
                            <a:defRPr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</a:defRPr>
                          </a:lvl5pPr>
                          <a:lvl6pPr fontAlgn="base"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defRPr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</a:defRPr>
                          </a:lvl6pPr>
                          <a:lvl7pPr fontAlgn="base"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defRPr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</a:defRPr>
                          </a:lvl7pPr>
                          <a:lvl8pPr fontAlgn="base"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defRPr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</a:defRPr>
                          </a:lvl8pPr>
                          <a:lvl9pPr fontAlgn="base"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defRPr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</a:defRPr>
                          </a:lvl9pPr>
                        </a:lstStyle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en-US" altLang="en-US" sz="2800" b="0" i="0" u="none" strike="noStrike" cap="none" normalizeH="0" baseline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ahoma" panose="020B0604030504040204" pitchFamily="34" charset="0"/>
                            </a:rPr>
                            <a:t>0.6</a:t>
                          </a:r>
                        </a:p>
                      </a:txBody>
                      <a:tcPr horzOverflow="overflow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>
                          <a:lvl1pPr>
                            <a:spcBef>
                              <a:spcPct val="20000"/>
                            </a:spcBef>
                            <a:defRPr sz="280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</a:defRPr>
                          </a:lvl1pPr>
                          <a:lvl2pPr>
                            <a:spcBef>
                              <a:spcPct val="20000"/>
                            </a:spcBef>
                            <a:defRPr sz="240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</a:defRPr>
                          </a:lvl2pPr>
                          <a:lvl3pPr>
                            <a:spcBef>
                              <a:spcPct val="20000"/>
                            </a:spcBef>
                            <a:defRPr sz="200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</a:defRPr>
                          </a:lvl3pPr>
                          <a:lvl4pPr>
                            <a:spcBef>
                              <a:spcPct val="20000"/>
                            </a:spcBef>
                            <a:defRPr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</a:defRPr>
                          </a:lvl4pPr>
                          <a:lvl5pPr>
                            <a:spcBef>
                              <a:spcPct val="20000"/>
                            </a:spcBef>
                            <a:defRPr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</a:defRPr>
                          </a:lvl5pPr>
                          <a:lvl6pPr fontAlgn="base"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defRPr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</a:defRPr>
                          </a:lvl6pPr>
                          <a:lvl7pPr fontAlgn="base"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defRPr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</a:defRPr>
                          </a:lvl7pPr>
                          <a:lvl8pPr fontAlgn="base"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defRPr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</a:defRPr>
                          </a:lvl8pPr>
                          <a:lvl9pPr fontAlgn="base"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defRPr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</a:defRPr>
                          </a:lvl9pPr>
                        </a:lstStyle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en-US" altLang="en-US" sz="2800" b="0" i="0" u="none" strike="noStrike" cap="none" normalizeH="0" baseline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ahoma" panose="020B0604030504040204" pitchFamily="34" charset="0"/>
                            </a:rPr>
                            <a:t>0.1</a:t>
                          </a:r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437943747"/>
                      </a:ext>
                    </a:extLst>
                  </a:tr>
                  <a:tr h="371475">
                    <a:tc>
                      <a:txBody>
                        <a:bodyPr/>
                        <a:lstStyle>
                          <a:lvl1pPr>
                            <a:spcBef>
                              <a:spcPct val="20000"/>
                            </a:spcBef>
                            <a:defRPr sz="280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</a:defRPr>
                          </a:lvl1pPr>
                          <a:lvl2pPr>
                            <a:spcBef>
                              <a:spcPct val="20000"/>
                            </a:spcBef>
                            <a:defRPr sz="240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</a:defRPr>
                          </a:lvl2pPr>
                          <a:lvl3pPr>
                            <a:spcBef>
                              <a:spcPct val="20000"/>
                            </a:spcBef>
                            <a:defRPr sz="200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</a:defRPr>
                          </a:lvl3pPr>
                          <a:lvl4pPr>
                            <a:spcBef>
                              <a:spcPct val="20000"/>
                            </a:spcBef>
                            <a:defRPr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</a:defRPr>
                          </a:lvl4pPr>
                          <a:lvl5pPr>
                            <a:spcBef>
                              <a:spcPct val="20000"/>
                            </a:spcBef>
                            <a:defRPr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</a:defRPr>
                          </a:lvl5pPr>
                          <a:lvl6pPr fontAlgn="base"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defRPr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</a:defRPr>
                          </a:lvl6pPr>
                          <a:lvl7pPr fontAlgn="base"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defRPr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</a:defRPr>
                          </a:lvl7pPr>
                          <a:lvl8pPr fontAlgn="base"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defRPr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</a:defRPr>
                          </a:lvl8pPr>
                          <a:lvl9pPr fontAlgn="base"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defRPr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</a:defRPr>
                          </a:lvl9pPr>
                        </a:lstStyle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en-US" altLang="en-US" sz="2800" b="0" i="0" u="none" strike="noStrike" cap="none" normalizeH="0" baseline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ahoma" panose="020B0604030504040204" pitchFamily="34" charset="0"/>
                            </a:rPr>
                            <a:t>1.0</a:t>
                          </a:r>
                        </a:p>
                      </a:txBody>
                      <a:tcPr horzOverflow="overflow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>
                          <a:lvl1pPr>
                            <a:spcBef>
                              <a:spcPct val="20000"/>
                            </a:spcBef>
                            <a:defRPr sz="280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</a:defRPr>
                          </a:lvl1pPr>
                          <a:lvl2pPr>
                            <a:spcBef>
                              <a:spcPct val="20000"/>
                            </a:spcBef>
                            <a:defRPr sz="240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</a:defRPr>
                          </a:lvl2pPr>
                          <a:lvl3pPr>
                            <a:spcBef>
                              <a:spcPct val="20000"/>
                            </a:spcBef>
                            <a:defRPr sz="200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</a:defRPr>
                          </a:lvl3pPr>
                          <a:lvl4pPr>
                            <a:spcBef>
                              <a:spcPct val="20000"/>
                            </a:spcBef>
                            <a:defRPr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</a:defRPr>
                          </a:lvl4pPr>
                          <a:lvl5pPr>
                            <a:spcBef>
                              <a:spcPct val="20000"/>
                            </a:spcBef>
                            <a:defRPr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</a:defRPr>
                          </a:lvl5pPr>
                          <a:lvl6pPr fontAlgn="base"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defRPr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</a:defRPr>
                          </a:lvl6pPr>
                          <a:lvl7pPr fontAlgn="base"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defRPr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</a:defRPr>
                          </a:lvl7pPr>
                          <a:lvl8pPr fontAlgn="base"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defRPr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</a:defRPr>
                          </a:lvl8pPr>
                          <a:lvl9pPr fontAlgn="base"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defRPr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</a:defRPr>
                          </a:lvl9pPr>
                        </a:lstStyle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en-US" altLang="en-US" sz="2800" b="0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ahoma" panose="020B0604030504040204" pitchFamily="34" charset="0"/>
                            </a:rPr>
                            <a:t>0.03846</a:t>
                          </a:r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754853828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3115" name="Group 43">
                <a:extLst>
                  <a:ext uri="{FF2B5EF4-FFF2-40B4-BE49-F238E27FC236}">
                    <a16:creationId xmlns:a16="http://schemas.microsoft.com/office/drawing/2014/main" id="{91287514-B588-48B1-BDED-4986F4EDAC4E}"/>
                  </a:ext>
                </a:extLst>
              </p:cNvPr>
              <p:cNvGraphicFramePr>
                <a:graphicFrameLocks noGrp="1"/>
              </p:cNvGraphicFramePr>
              <p:nvPr>
                <p:ph idx="1"/>
                <p:extLst>
                  <p:ext uri="{D42A27DB-BD31-4B8C-83A1-F6EECF244321}">
                    <p14:modId xmlns:p14="http://schemas.microsoft.com/office/powerpoint/2010/main" val="546081782"/>
                  </p:ext>
                </p:extLst>
              </p:nvPr>
            </p:nvGraphicFramePr>
            <p:xfrm>
              <a:off x="533400" y="2125688"/>
              <a:ext cx="3200400" cy="3893693"/>
            </p:xfrm>
            <a:graphic>
              <a:graphicData uri="http://schemas.openxmlformats.org/drawingml/2006/table">
                <a:tbl>
                  <a:tblPr/>
                  <a:tblGrid>
                    <a:gridCol w="990600">
                      <a:extLst>
                        <a:ext uri="{9D8B030D-6E8A-4147-A177-3AD203B41FA5}">
                          <a16:colId xmlns:a16="http://schemas.microsoft.com/office/drawing/2014/main" val="1607070964"/>
                        </a:ext>
                      </a:extLst>
                    </a:gridCol>
                    <a:gridCol w="2209800">
                      <a:extLst>
                        <a:ext uri="{9D8B030D-6E8A-4147-A177-3AD203B41FA5}">
                          <a16:colId xmlns:a16="http://schemas.microsoft.com/office/drawing/2014/main" val="3039487971"/>
                        </a:ext>
                      </a:extLst>
                    </a:gridCol>
                  </a:tblGrid>
                  <a:tr h="784733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horzOverflow="overflow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blipFill>
                          <a:blip r:embed="rId6"/>
                          <a:stretch>
                            <a:fillRect l="-3681" t="-1550" r="-225767" b="-41705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blipFill>
                          <a:blip r:embed="rId6"/>
                          <a:stretch>
                            <a:fillRect l="-46556" t="-1550" r="-1377" b="-417054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949626646"/>
                      </a:ext>
                    </a:extLst>
                  </a:tr>
                  <a:tr h="518160">
                    <a:tc>
                      <a:txBody>
                        <a:bodyPr/>
                        <a:lstStyle>
                          <a:lvl1pPr>
                            <a:spcBef>
                              <a:spcPct val="20000"/>
                            </a:spcBef>
                            <a:defRPr sz="280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</a:defRPr>
                          </a:lvl1pPr>
                          <a:lvl2pPr>
                            <a:spcBef>
                              <a:spcPct val="20000"/>
                            </a:spcBef>
                            <a:defRPr sz="240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</a:defRPr>
                          </a:lvl2pPr>
                          <a:lvl3pPr>
                            <a:spcBef>
                              <a:spcPct val="20000"/>
                            </a:spcBef>
                            <a:defRPr sz="200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</a:defRPr>
                          </a:lvl3pPr>
                          <a:lvl4pPr>
                            <a:spcBef>
                              <a:spcPct val="20000"/>
                            </a:spcBef>
                            <a:defRPr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</a:defRPr>
                          </a:lvl4pPr>
                          <a:lvl5pPr>
                            <a:spcBef>
                              <a:spcPct val="20000"/>
                            </a:spcBef>
                            <a:defRPr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</a:defRPr>
                          </a:lvl5pPr>
                          <a:lvl6pPr fontAlgn="base"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defRPr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</a:defRPr>
                          </a:lvl6pPr>
                          <a:lvl7pPr fontAlgn="base"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defRPr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</a:defRPr>
                          </a:lvl7pPr>
                          <a:lvl8pPr fontAlgn="base"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defRPr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</a:defRPr>
                          </a:lvl8pPr>
                          <a:lvl9pPr fontAlgn="base"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defRPr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</a:defRPr>
                          </a:lvl9pPr>
                        </a:lstStyle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en-US" altLang="en-US" sz="2800" b="0" i="0" u="none" strike="noStrike" cap="none" normalizeH="0" baseline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ahoma" panose="020B0604030504040204" pitchFamily="34" charset="0"/>
                            </a:rPr>
                            <a:t>-1</a:t>
                          </a:r>
                        </a:p>
                      </a:txBody>
                      <a:tcPr horzOverflow="overflow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>
                          <a:lvl1pPr>
                            <a:spcBef>
                              <a:spcPct val="20000"/>
                            </a:spcBef>
                            <a:defRPr sz="280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</a:defRPr>
                          </a:lvl1pPr>
                          <a:lvl2pPr>
                            <a:spcBef>
                              <a:spcPct val="20000"/>
                            </a:spcBef>
                            <a:defRPr sz="240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</a:defRPr>
                          </a:lvl2pPr>
                          <a:lvl3pPr>
                            <a:spcBef>
                              <a:spcPct val="20000"/>
                            </a:spcBef>
                            <a:defRPr sz="200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</a:defRPr>
                          </a:lvl3pPr>
                          <a:lvl4pPr>
                            <a:spcBef>
                              <a:spcPct val="20000"/>
                            </a:spcBef>
                            <a:defRPr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</a:defRPr>
                          </a:lvl4pPr>
                          <a:lvl5pPr>
                            <a:spcBef>
                              <a:spcPct val="20000"/>
                            </a:spcBef>
                            <a:defRPr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</a:defRPr>
                          </a:lvl5pPr>
                          <a:lvl6pPr fontAlgn="base"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defRPr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</a:defRPr>
                          </a:lvl6pPr>
                          <a:lvl7pPr fontAlgn="base"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defRPr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</a:defRPr>
                          </a:lvl7pPr>
                          <a:lvl8pPr fontAlgn="base"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defRPr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</a:defRPr>
                          </a:lvl8pPr>
                          <a:lvl9pPr fontAlgn="base"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defRPr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</a:defRPr>
                          </a:lvl9pPr>
                        </a:lstStyle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en-US" altLang="en-US" sz="2800" b="0" i="0" u="none" strike="noStrike" cap="none" normalizeH="0" baseline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ahoma" panose="020B0604030504040204" pitchFamily="34" charset="0"/>
                            </a:rPr>
                            <a:t>0.03846</a:t>
                          </a:r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048394641"/>
                      </a:ext>
                    </a:extLst>
                  </a:tr>
                  <a:tr h="518160">
                    <a:tc>
                      <a:txBody>
                        <a:bodyPr/>
                        <a:lstStyle>
                          <a:lvl1pPr>
                            <a:spcBef>
                              <a:spcPct val="20000"/>
                            </a:spcBef>
                            <a:defRPr sz="280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</a:defRPr>
                          </a:lvl1pPr>
                          <a:lvl2pPr>
                            <a:spcBef>
                              <a:spcPct val="20000"/>
                            </a:spcBef>
                            <a:defRPr sz="240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</a:defRPr>
                          </a:lvl2pPr>
                          <a:lvl3pPr>
                            <a:spcBef>
                              <a:spcPct val="20000"/>
                            </a:spcBef>
                            <a:defRPr sz="200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</a:defRPr>
                          </a:lvl3pPr>
                          <a:lvl4pPr>
                            <a:spcBef>
                              <a:spcPct val="20000"/>
                            </a:spcBef>
                            <a:defRPr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</a:defRPr>
                          </a:lvl4pPr>
                          <a:lvl5pPr>
                            <a:spcBef>
                              <a:spcPct val="20000"/>
                            </a:spcBef>
                            <a:defRPr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</a:defRPr>
                          </a:lvl5pPr>
                          <a:lvl6pPr fontAlgn="base"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defRPr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</a:defRPr>
                          </a:lvl6pPr>
                          <a:lvl7pPr fontAlgn="base"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defRPr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</a:defRPr>
                          </a:lvl7pPr>
                          <a:lvl8pPr fontAlgn="base"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defRPr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</a:defRPr>
                          </a:lvl8pPr>
                          <a:lvl9pPr fontAlgn="base"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defRPr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</a:defRPr>
                          </a:lvl9pPr>
                        </a:lstStyle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en-US" altLang="en-US" sz="2800" b="0" i="0" u="none" strike="noStrike" cap="none" normalizeH="0" baseline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ahoma" panose="020B0604030504040204" pitchFamily="34" charset="0"/>
                            </a:rPr>
                            <a:t>-0.6</a:t>
                          </a:r>
                        </a:p>
                      </a:txBody>
                      <a:tcPr horzOverflow="overflow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>
                          <a:lvl1pPr>
                            <a:spcBef>
                              <a:spcPct val="20000"/>
                            </a:spcBef>
                            <a:defRPr sz="280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</a:defRPr>
                          </a:lvl1pPr>
                          <a:lvl2pPr>
                            <a:spcBef>
                              <a:spcPct val="20000"/>
                            </a:spcBef>
                            <a:defRPr sz="240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</a:defRPr>
                          </a:lvl2pPr>
                          <a:lvl3pPr>
                            <a:spcBef>
                              <a:spcPct val="20000"/>
                            </a:spcBef>
                            <a:defRPr sz="200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</a:defRPr>
                          </a:lvl3pPr>
                          <a:lvl4pPr>
                            <a:spcBef>
                              <a:spcPct val="20000"/>
                            </a:spcBef>
                            <a:defRPr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</a:defRPr>
                          </a:lvl4pPr>
                          <a:lvl5pPr>
                            <a:spcBef>
                              <a:spcPct val="20000"/>
                            </a:spcBef>
                            <a:defRPr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</a:defRPr>
                          </a:lvl5pPr>
                          <a:lvl6pPr fontAlgn="base"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defRPr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</a:defRPr>
                          </a:lvl6pPr>
                          <a:lvl7pPr fontAlgn="base"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defRPr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</a:defRPr>
                          </a:lvl7pPr>
                          <a:lvl8pPr fontAlgn="base"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defRPr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</a:defRPr>
                          </a:lvl8pPr>
                          <a:lvl9pPr fontAlgn="base"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defRPr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</a:defRPr>
                          </a:lvl9pPr>
                        </a:lstStyle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en-US" altLang="en-US" sz="2800" b="0" i="0" u="none" strike="noStrike" cap="none" normalizeH="0" baseline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ahoma" panose="020B0604030504040204" pitchFamily="34" charset="0"/>
                            </a:rPr>
                            <a:t>0.1</a:t>
                          </a:r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649793411"/>
                      </a:ext>
                    </a:extLst>
                  </a:tr>
                  <a:tr h="518160">
                    <a:tc>
                      <a:txBody>
                        <a:bodyPr/>
                        <a:lstStyle>
                          <a:lvl1pPr>
                            <a:spcBef>
                              <a:spcPct val="20000"/>
                            </a:spcBef>
                            <a:defRPr sz="280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</a:defRPr>
                          </a:lvl1pPr>
                          <a:lvl2pPr>
                            <a:spcBef>
                              <a:spcPct val="20000"/>
                            </a:spcBef>
                            <a:defRPr sz="240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</a:defRPr>
                          </a:lvl2pPr>
                          <a:lvl3pPr>
                            <a:spcBef>
                              <a:spcPct val="20000"/>
                            </a:spcBef>
                            <a:defRPr sz="200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</a:defRPr>
                          </a:lvl3pPr>
                          <a:lvl4pPr>
                            <a:spcBef>
                              <a:spcPct val="20000"/>
                            </a:spcBef>
                            <a:defRPr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</a:defRPr>
                          </a:lvl4pPr>
                          <a:lvl5pPr>
                            <a:spcBef>
                              <a:spcPct val="20000"/>
                            </a:spcBef>
                            <a:defRPr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</a:defRPr>
                          </a:lvl5pPr>
                          <a:lvl6pPr fontAlgn="base"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defRPr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</a:defRPr>
                          </a:lvl6pPr>
                          <a:lvl7pPr fontAlgn="base"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defRPr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</a:defRPr>
                          </a:lvl7pPr>
                          <a:lvl8pPr fontAlgn="base"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defRPr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</a:defRPr>
                          </a:lvl8pPr>
                          <a:lvl9pPr fontAlgn="base"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defRPr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</a:defRPr>
                          </a:lvl9pPr>
                        </a:lstStyle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en-US" altLang="en-US" sz="2800" b="0" i="0" u="none" strike="noStrike" cap="none" normalizeH="0" baseline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ahoma" panose="020B0604030504040204" pitchFamily="34" charset="0"/>
                            </a:rPr>
                            <a:t>-0.2</a:t>
                          </a:r>
                        </a:p>
                      </a:txBody>
                      <a:tcPr horzOverflow="overflow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>
                          <a:lvl1pPr>
                            <a:spcBef>
                              <a:spcPct val="20000"/>
                            </a:spcBef>
                            <a:defRPr sz="280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</a:defRPr>
                          </a:lvl1pPr>
                          <a:lvl2pPr>
                            <a:spcBef>
                              <a:spcPct val="20000"/>
                            </a:spcBef>
                            <a:defRPr sz="240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</a:defRPr>
                          </a:lvl2pPr>
                          <a:lvl3pPr>
                            <a:spcBef>
                              <a:spcPct val="20000"/>
                            </a:spcBef>
                            <a:defRPr sz="200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</a:defRPr>
                          </a:lvl3pPr>
                          <a:lvl4pPr>
                            <a:spcBef>
                              <a:spcPct val="20000"/>
                            </a:spcBef>
                            <a:defRPr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</a:defRPr>
                          </a:lvl4pPr>
                          <a:lvl5pPr>
                            <a:spcBef>
                              <a:spcPct val="20000"/>
                            </a:spcBef>
                            <a:defRPr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</a:defRPr>
                          </a:lvl5pPr>
                          <a:lvl6pPr fontAlgn="base"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defRPr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</a:defRPr>
                          </a:lvl6pPr>
                          <a:lvl7pPr fontAlgn="base"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defRPr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</a:defRPr>
                          </a:lvl7pPr>
                          <a:lvl8pPr fontAlgn="base"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defRPr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</a:defRPr>
                          </a:lvl8pPr>
                          <a:lvl9pPr fontAlgn="base"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defRPr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</a:defRPr>
                          </a:lvl9pPr>
                        </a:lstStyle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en-US" altLang="en-US" sz="2800" b="0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ahoma" panose="020B0604030504040204" pitchFamily="34" charset="0"/>
                            </a:rPr>
                            <a:t>0.5</a:t>
                          </a:r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4246279511"/>
                      </a:ext>
                    </a:extLst>
                  </a:tr>
                  <a:tr h="518160">
                    <a:tc>
                      <a:txBody>
                        <a:bodyPr/>
                        <a:lstStyle>
                          <a:lvl1pPr>
                            <a:spcBef>
                              <a:spcPct val="20000"/>
                            </a:spcBef>
                            <a:defRPr sz="280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</a:defRPr>
                          </a:lvl1pPr>
                          <a:lvl2pPr>
                            <a:spcBef>
                              <a:spcPct val="20000"/>
                            </a:spcBef>
                            <a:defRPr sz="240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</a:defRPr>
                          </a:lvl2pPr>
                          <a:lvl3pPr>
                            <a:spcBef>
                              <a:spcPct val="20000"/>
                            </a:spcBef>
                            <a:defRPr sz="200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</a:defRPr>
                          </a:lvl3pPr>
                          <a:lvl4pPr>
                            <a:spcBef>
                              <a:spcPct val="20000"/>
                            </a:spcBef>
                            <a:defRPr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</a:defRPr>
                          </a:lvl4pPr>
                          <a:lvl5pPr>
                            <a:spcBef>
                              <a:spcPct val="20000"/>
                            </a:spcBef>
                            <a:defRPr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</a:defRPr>
                          </a:lvl5pPr>
                          <a:lvl6pPr fontAlgn="base"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defRPr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</a:defRPr>
                          </a:lvl6pPr>
                          <a:lvl7pPr fontAlgn="base"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defRPr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</a:defRPr>
                          </a:lvl7pPr>
                          <a:lvl8pPr fontAlgn="base"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defRPr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</a:defRPr>
                          </a:lvl8pPr>
                          <a:lvl9pPr fontAlgn="base"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defRPr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</a:defRPr>
                          </a:lvl9pPr>
                        </a:lstStyle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en-US" altLang="en-US" sz="2800" b="0" i="0" u="none" strike="noStrike" cap="none" normalizeH="0" baseline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ahoma" panose="020B0604030504040204" pitchFamily="34" charset="0"/>
                            </a:rPr>
                            <a:t>0.2</a:t>
                          </a:r>
                        </a:p>
                      </a:txBody>
                      <a:tcPr horzOverflow="overflow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>
                          <a:lvl1pPr>
                            <a:spcBef>
                              <a:spcPct val="20000"/>
                            </a:spcBef>
                            <a:defRPr sz="280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</a:defRPr>
                          </a:lvl1pPr>
                          <a:lvl2pPr>
                            <a:spcBef>
                              <a:spcPct val="20000"/>
                            </a:spcBef>
                            <a:defRPr sz="240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</a:defRPr>
                          </a:lvl2pPr>
                          <a:lvl3pPr>
                            <a:spcBef>
                              <a:spcPct val="20000"/>
                            </a:spcBef>
                            <a:defRPr sz="200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</a:defRPr>
                          </a:lvl3pPr>
                          <a:lvl4pPr>
                            <a:spcBef>
                              <a:spcPct val="20000"/>
                            </a:spcBef>
                            <a:defRPr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</a:defRPr>
                          </a:lvl4pPr>
                          <a:lvl5pPr>
                            <a:spcBef>
                              <a:spcPct val="20000"/>
                            </a:spcBef>
                            <a:defRPr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</a:defRPr>
                          </a:lvl5pPr>
                          <a:lvl6pPr fontAlgn="base"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defRPr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</a:defRPr>
                          </a:lvl6pPr>
                          <a:lvl7pPr fontAlgn="base"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defRPr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</a:defRPr>
                          </a:lvl7pPr>
                          <a:lvl8pPr fontAlgn="base"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defRPr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</a:defRPr>
                          </a:lvl8pPr>
                          <a:lvl9pPr fontAlgn="base"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defRPr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</a:defRPr>
                          </a:lvl9pPr>
                        </a:lstStyle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en-US" altLang="en-US" sz="2800" b="0" i="0" u="none" strike="noStrike" cap="none" normalizeH="0" baseline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ahoma" panose="020B0604030504040204" pitchFamily="34" charset="0"/>
                            </a:rPr>
                            <a:t>0.5</a:t>
                          </a:r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440536331"/>
                      </a:ext>
                    </a:extLst>
                  </a:tr>
                  <a:tr h="518160">
                    <a:tc>
                      <a:txBody>
                        <a:bodyPr/>
                        <a:lstStyle>
                          <a:lvl1pPr>
                            <a:spcBef>
                              <a:spcPct val="20000"/>
                            </a:spcBef>
                            <a:defRPr sz="280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</a:defRPr>
                          </a:lvl1pPr>
                          <a:lvl2pPr>
                            <a:spcBef>
                              <a:spcPct val="20000"/>
                            </a:spcBef>
                            <a:defRPr sz="240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</a:defRPr>
                          </a:lvl2pPr>
                          <a:lvl3pPr>
                            <a:spcBef>
                              <a:spcPct val="20000"/>
                            </a:spcBef>
                            <a:defRPr sz="200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</a:defRPr>
                          </a:lvl3pPr>
                          <a:lvl4pPr>
                            <a:spcBef>
                              <a:spcPct val="20000"/>
                            </a:spcBef>
                            <a:defRPr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</a:defRPr>
                          </a:lvl4pPr>
                          <a:lvl5pPr>
                            <a:spcBef>
                              <a:spcPct val="20000"/>
                            </a:spcBef>
                            <a:defRPr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</a:defRPr>
                          </a:lvl5pPr>
                          <a:lvl6pPr fontAlgn="base"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defRPr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</a:defRPr>
                          </a:lvl6pPr>
                          <a:lvl7pPr fontAlgn="base"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defRPr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</a:defRPr>
                          </a:lvl7pPr>
                          <a:lvl8pPr fontAlgn="base"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defRPr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</a:defRPr>
                          </a:lvl8pPr>
                          <a:lvl9pPr fontAlgn="base"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defRPr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</a:defRPr>
                          </a:lvl9pPr>
                        </a:lstStyle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en-US" altLang="en-US" sz="2800" b="0" i="0" u="none" strike="noStrike" cap="none" normalizeH="0" baseline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ahoma" panose="020B0604030504040204" pitchFamily="34" charset="0"/>
                            </a:rPr>
                            <a:t>0.6</a:t>
                          </a:r>
                        </a:p>
                      </a:txBody>
                      <a:tcPr horzOverflow="overflow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>
                          <a:lvl1pPr>
                            <a:spcBef>
                              <a:spcPct val="20000"/>
                            </a:spcBef>
                            <a:defRPr sz="280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</a:defRPr>
                          </a:lvl1pPr>
                          <a:lvl2pPr>
                            <a:spcBef>
                              <a:spcPct val="20000"/>
                            </a:spcBef>
                            <a:defRPr sz="240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</a:defRPr>
                          </a:lvl2pPr>
                          <a:lvl3pPr>
                            <a:spcBef>
                              <a:spcPct val="20000"/>
                            </a:spcBef>
                            <a:defRPr sz="200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</a:defRPr>
                          </a:lvl3pPr>
                          <a:lvl4pPr>
                            <a:spcBef>
                              <a:spcPct val="20000"/>
                            </a:spcBef>
                            <a:defRPr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</a:defRPr>
                          </a:lvl4pPr>
                          <a:lvl5pPr>
                            <a:spcBef>
                              <a:spcPct val="20000"/>
                            </a:spcBef>
                            <a:defRPr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</a:defRPr>
                          </a:lvl5pPr>
                          <a:lvl6pPr fontAlgn="base"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defRPr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</a:defRPr>
                          </a:lvl6pPr>
                          <a:lvl7pPr fontAlgn="base"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defRPr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</a:defRPr>
                          </a:lvl7pPr>
                          <a:lvl8pPr fontAlgn="base"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defRPr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</a:defRPr>
                          </a:lvl8pPr>
                          <a:lvl9pPr fontAlgn="base"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defRPr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</a:defRPr>
                          </a:lvl9pPr>
                        </a:lstStyle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en-US" altLang="en-US" sz="2800" b="0" i="0" u="none" strike="noStrike" cap="none" normalizeH="0" baseline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ahoma" panose="020B0604030504040204" pitchFamily="34" charset="0"/>
                            </a:rPr>
                            <a:t>0.1</a:t>
                          </a:r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437943747"/>
                      </a:ext>
                    </a:extLst>
                  </a:tr>
                  <a:tr h="518160">
                    <a:tc>
                      <a:txBody>
                        <a:bodyPr/>
                        <a:lstStyle>
                          <a:lvl1pPr>
                            <a:spcBef>
                              <a:spcPct val="20000"/>
                            </a:spcBef>
                            <a:defRPr sz="280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</a:defRPr>
                          </a:lvl1pPr>
                          <a:lvl2pPr>
                            <a:spcBef>
                              <a:spcPct val="20000"/>
                            </a:spcBef>
                            <a:defRPr sz="240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</a:defRPr>
                          </a:lvl2pPr>
                          <a:lvl3pPr>
                            <a:spcBef>
                              <a:spcPct val="20000"/>
                            </a:spcBef>
                            <a:defRPr sz="200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</a:defRPr>
                          </a:lvl3pPr>
                          <a:lvl4pPr>
                            <a:spcBef>
                              <a:spcPct val="20000"/>
                            </a:spcBef>
                            <a:defRPr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</a:defRPr>
                          </a:lvl4pPr>
                          <a:lvl5pPr>
                            <a:spcBef>
                              <a:spcPct val="20000"/>
                            </a:spcBef>
                            <a:defRPr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</a:defRPr>
                          </a:lvl5pPr>
                          <a:lvl6pPr fontAlgn="base"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defRPr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</a:defRPr>
                          </a:lvl6pPr>
                          <a:lvl7pPr fontAlgn="base"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defRPr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</a:defRPr>
                          </a:lvl7pPr>
                          <a:lvl8pPr fontAlgn="base"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defRPr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</a:defRPr>
                          </a:lvl8pPr>
                          <a:lvl9pPr fontAlgn="base"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defRPr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</a:defRPr>
                          </a:lvl9pPr>
                        </a:lstStyle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en-US" altLang="en-US" sz="2800" b="0" i="0" u="none" strike="noStrike" cap="none" normalizeH="0" baseline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ahoma" panose="020B0604030504040204" pitchFamily="34" charset="0"/>
                            </a:rPr>
                            <a:t>1.0</a:t>
                          </a:r>
                        </a:p>
                      </a:txBody>
                      <a:tcPr horzOverflow="overflow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>
                          <a:lvl1pPr>
                            <a:spcBef>
                              <a:spcPct val="20000"/>
                            </a:spcBef>
                            <a:defRPr sz="280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</a:defRPr>
                          </a:lvl1pPr>
                          <a:lvl2pPr>
                            <a:spcBef>
                              <a:spcPct val="20000"/>
                            </a:spcBef>
                            <a:defRPr sz="240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</a:defRPr>
                          </a:lvl2pPr>
                          <a:lvl3pPr>
                            <a:spcBef>
                              <a:spcPct val="20000"/>
                            </a:spcBef>
                            <a:defRPr sz="200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</a:defRPr>
                          </a:lvl3pPr>
                          <a:lvl4pPr>
                            <a:spcBef>
                              <a:spcPct val="20000"/>
                            </a:spcBef>
                            <a:defRPr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</a:defRPr>
                          </a:lvl4pPr>
                          <a:lvl5pPr>
                            <a:spcBef>
                              <a:spcPct val="20000"/>
                            </a:spcBef>
                            <a:defRPr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</a:defRPr>
                          </a:lvl5pPr>
                          <a:lvl6pPr fontAlgn="base"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defRPr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</a:defRPr>
                          </a:lvl6pPr>
                          <a:lvl7pPr fontAlgn="base"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defRPr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</a:defRPr>
                          </a:lvl7pPr>
                          <a:lvl8pPr fontAlgn="base"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defRPr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</a:defRPr>
                          </a:lvl8pPr>
                          <a:lvl9pPr fontAlgn="base"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defRPr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</a:defRPr>
                          </a:lvl9pPr>
                        </a:lstStyle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en-US" altLang="en-US" sz="2800" b="0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ahoma" panose="020B0604030504040204" pitchFamily="34" charset="0"/>
                            </a:rPr>
                            <a:t>0.03846</a:t>
                          </a:r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754853828"/>
                      </a:ext>
                    </a:extLst>
                  </a:tr>
                </a:tbl>
              </a:graphicData>
            </a:graphic>
          </p:graphicFrame>
        </mc:Fallback>
      </mc:AlternateContent>
    </p:spTree>
    <p:custDataLst>
      <p:tags r:id="rId1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:a16="http://schemas.microsoft.com/office/drawing/2014/main" id="{8EF80438-A73E-437C-85F5-834CBADFC09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447800" y="76200"/>
            <a:ext cx="7467600" cy="1143000"/>
          </a:xfrm>
        </p:spPr>
        <p:txBody>
          <a:bodyPr/>
          <a:lstStyle/>
          <a:p>
            <a:r>
              <a:rPr lang="en-US" altLang="en-US" sz="3600" dirty="0"/>
              <a:t>Comparing Function &amp; Interpolant</a:t>
            </a:r>
          </a:p>
        </p:txBody>
      </p:sp>
      <p:pic>
        <p:nvPicPr>
          <p:cNvPr id="6149" name="Picture 5">
            <a:extLst>
              <a:ext uri="{FF2B5EF4-FFF2-40B4-BE49-F238E27FC236}">
                <a16:creationId xmlns:a16="http://schemas.microsoft.com/office/drawing/2014/main" id="{960564F4-B84A-4185-8234-1A48BF86B5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00" y="1442906"/>
            <a:ext cx="6078538" cy="4559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>
            <a:extLst>
              <a:ext uri="{FF2B5EF4-FFF2-40B4-BE49-F238E27FC236}">
                <a16:creationId xmlns:a16="http://schemas.microsoft.com/office/drawing/2014/main" id="{33CCC060-A4FE-471D-8772-61CEADD0291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773261" y="228600"/>
            <a:ext cx="3429000" cy="1143000"/>
          </a:xfrm>
        </p:spPr>
        <p:txBody>
          <a:bodyPr/>
          <a:lstStyle/>
          <a:p>
            <a:r>
              <a:rPr lang="en-US" altLang="en-US" dirty="0"/>
              <a:t>More is Better</a:t>
            </a:r>
          </a:p>
        </p:txBody>
      </p:sp>
      <p:pic>
        <p:nvPicPr>
          <p:cNvPr id="10244" name="Picture 4">
            <a:extLst>
              <a:ext uri="{FF2B5EF4-FFF2-40B4-BE49-F238E27FC236}">
                <a16:creationId xmlns:a16="http://schemas.microsoft.com/office/drawing/2014/main" id="{F6F1D1D8-E344-4632-9AFD-69E654D283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23256" y="1631694"/>
            <a:ext cx="5297488" cy="39735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0245" name="Object 5">
                <a:extLst>
                  <a:ext uri="{FF2B5EF4-FFF2-40B4-BE49-F238E27FC236}">
                    <a16:creationId xmlns:a16="http://schemas.microsoft.com/office/drawing/2014/main" id="{C93FC017-75F0-43AE-9405-7EC1EE0A2B5A}"/>
                  </a:ext>
                </a:extLst>
              </p:cNvPr>
              <p:cNvSpPr txBox="1">
                <a:spLocks noGrp="1"/>
              </p:cNvSpPr>
              <p:nvPr>
                <p:ph idx="1"/>
              </p:nvPr>
            </p:nvSpPr>
            <p:spPr bwMode="auto">
              <a:xfrm>
                <a:off x="7010400" y="3046412"/>
                <a:ext cx="1981200" cy="765175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55000" lnSpcReduction="20000"/>
              </a:bodyPr>
              <a:lstStyle/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)=</m:t>
                      </m:r>
                      <m:f>
                        <m:f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1+25</m:t>
                          </m:r>
                          <m:sSup>
                            <m:sSup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10245" name="Object 5">
                <a:extLst>
                  <a:ext uri="{FF2B5EF4-FFF2-40B4-BE49-F238E27FC236}">
                    <a16:creationId xmlns:a16="http://schemas.microsoft.com/office/drawing/2014/main" id="{C93FC017-75F0-43AE-9405-7EC1EE0A2B5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 bwMode="auto">
              <a:xfrm>
                <a:off x="7010400" y="3046412"/>
                <a:ext cx="1981200" cy="76517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custDataLst>
      <p:tags r:id="rId1"/>
    </p:custData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>
            <a:extLst>
              <a:ext uri="{FF2B5EF4-FFF2-40B4-BE49-F238E27FC236}">
                <a16:creationId xmlns:a16="http://schemas.microsoft.com/office/drawing/2014/main" id="{B6A86514-27AC-4180-87A8-1FE39DBAE37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47700" y="381000"/>
            <a:ext cx="7848600" cy="1143000"/>
          </a:xfrm>
        </p:spPr>
        <p:txBody>
          <a:bodyPr/>
          <a:lstStyle/>
          <a:p>
            <a:r>
              <a:rPr lang="en-US" altLang="en-US" dirty="0"/>
              <a:t>Comparing Function &amp; Interpolant</a:t>
            </a:r>
          </a:p>
        </p:txBody>
      </p:sp>
      <p:pic>
        <p:nvPicPr>
          <p:cNvPr id="12293" name="Picture 5">
            <a:extLst>
              <a:ext uri="{FF2B5EF4-FFF2-40B4-BE49-F238E27FC236}">
                <a16:creationId xmlns:a16="http://schemas.microsoft.com/office/drawing/2014/main" id="{B1010698-7312-4847-B456-72CEF7BA1FA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2600" y="1752600"/>
            <a:ext cx="5297488" cy="39735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>
            <a:extLst>
              <a:ext uri="{FF2B5EF4-FFF2-40B4-BE49-F238E27FC236}">
                <a16:creationId xmlns:a16="http://schemas.microsoft.com/office/drawing/2014/main" id="{070D6CDA-AB78-40C4-A450-29E432467BB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52400" y="274638"/>
            <a:ext cx="8839200" cy="1143000"/>
          </a:xfrm>
        </p:spPr>
        <p:txBody>
          <a:bodyPr>
            <a:normAutofit fontScale="90000"/>
          </a:bodyPr>
          <a:lstStyle/>
          <a:p>
            <a:r>
              <a:rPr lang="en-US" altLang="en-US" sz="3600" dirty="0"/>
              <a:t>Answer to the Problem is Spline Interpolation</a:t>
            </a:r>
          </a:p>
        </p:txBody>
      </p:sp>
      <p:pic>
        <p:nvPicPr>
          <p:cNvPr id="13316" name="Picture 4">
            <a:extLst>
              <a:ext uri="{FF2B5EF4-FFF2-40B4-BE49-F238E27FC236}">
                <a16:creationId xmlns:a16="http://schemas.microsoft.com/office/drawing/2014/main" id="{8B800C84-091A-4E9A-9077-B5F071A65C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2600" y="1600200"/>
            <a:ext cx="6002338" cy="4502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>
            <a:extLst>
              <a:ext uri="{FF2B5EF4-FFF2-40B4-BE49-F238E27FC236}">
                <a16:creationId xmlns:a16="http://schemas.microsoft.com/office/drawing/2014/main" id="{3DD5529A-1774-4C5B-9335-6349A6117D4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07950" y="84210"/>
            <a:ext cx="8839200" cy="1143000"/>
          </a:xfrm>
        </p:spPr>
        <p:txBody>
          <a:bodyPr/>
          <a:lstStyle/>
          <a:p>
            <a:pPr algn="ctr"/>
            <a:r>
              <a:rPr lang="en-US" altLang="en-US" dirty="0"/>
              <a:t>Wolfram Demonstration</a:t>
            </a:r>
          </a:p>
        </p:txBody>
      </p:sp>
      <p:pic>
        <p:nvPicPr>
          <p:cNvPr id="15365" name="Picture 5">
            <a:hlinkClick r:id="rId2"/>
            <a:extLst>
              <a:ext uri="{FF2B5EF4-FFF2-40B4-BE49-F238E27FC236}">
                <a16:creationId xmlns:a16="http://schemas.microsoft.com/office/drawing/2014/main" id="{6EC3F48B-5577-49A5-9F53-D742FD9AB6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376" t="26468" r="39189" b="11763"/>
          <a:stretch>
            <a:fillRect/>
          </a:stretch>
        </p:blipFill>
        <p:spPr bwMode="auto">
          <a:xfrm>
            <a:off x="2247900" y="1066800"/>
            <a:ext cx="4648200" cy="44108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5366" name="Text Box 6">
            <a:extLst>
              <a:ext uri="{FF2B5EF4-FFF2-40B4-BE49-F238E27FC236}">
                <a16:creationId xmlns:a16="http://schemas.microsoft.com/office/drawing/2014/main" id="{F3A753E3-6E26-4599-ADA2-474FBECE5E7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954" y="6096000"/>
            <a:ext cx="8839200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en-US" sz="1200" dirty="0"/>
              <a:t>A Wolfram Demonstration: </a:t>
            </a:r>
            <a:r>
              <a:rPr lang="en-US" altLang="en-US" sz="1200" dirty="0">
                <a:hlinkClick r:id="rId2"/>
              </a:rPr>
              <a:t>http://demonstrations.wolfram.com/RungesPhenomenon/</a:t>
            </a:r>
            <a:endParaRPr lang="en-US" altLang="en-US" sz="1200" dirty="0"/>
          </a:p>
          <a:p>
            <a:r>
              <a:rPr lang="en-US" altLang="en-US" sz="1200" dirty="0"/>
              <a:t>Author: Chris </a:t>
            </a:r>
            <a:r>
              <a:rPr lang="en-US" altLang="en-US" sz="1200" dirty="0" err="1"/>
              <a:t>Maes</a:t>
            </a:r>
            <a:endParaRPr lang="en-US" altLang="en-US" sz="1200" dirty="0"/>
          </a:p>
          <a:p>
            <a:r>
              <a:rPr lang="en-US" altLang="en-US" sz="1200" dirty="0"/>
              <a:t>With Permission from Wolfram Research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Footer Placeholder 4">
            <a:extLst>
              <a:ext uri="{FF2B5EF4-FFF2-40B4-BE49-F238E27FC236}">
                <a16:creationId xmlns:a16="http://schemas.microsoft.com/office/drawing/2014/main" id="{8A9255A1-3608-4B4A-A52D-F13FBFC628BE}"/>
              </a:ext>
            </a:extLst>
          </p:cNvPr>
          <p:cNvSpPr>
            <a:spLocks noGrp="1"/>
          </p:cNvSpPr>
          <p:nvPr>
            <p:ph type="ftr" sz="quarter" idx="4294967295"/>
          </p:nvPr>
        </p:nvSpPr>
        <p:spPr bwMode="auto">
          <a:xfrm>
            <a:off x="5334000" y="6629400"/>
            <a:ext cx="3810000" cy="228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C0C0C0"/>
                </a:solidFill>
              </a:rPr>
              <a:t>                                           http://numericalmethods.eng.usf.edu</a:t>
            </a:r>
          </a:p>
        </p:txBody>
      </p:sp>
      <p:sp>
        <p:nvSpPr>
          <p:cNvPr id="27651" name="Slide Number Placeholder 5">
            <a:extLst>
              <a:ext uri="{FF2B5EF4-FFF2-40B4-BE49-F238E27FC236}">
                <a16:creationId xmlns:a16="http://schemas.microsoft.com/office/drawing/2014/main" id="{6C3B566F-0F7B-4D32-82FE-3675AB0EB62B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 bwMode="auto">
          <a:xfrm>
            <a:off x="0" y="6629400"/>
            <a:ext cx="1905000" cy="228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CF3F68DF-DC3E-43FB-A010-CFA015198C57}" type="slidenum">
              <a:rPr lang="en-US" altLang="en-US" sz="1400"/>
              <a:pPr eaLnBrk="1" hangingPunct="1">
                <a:spcBef>
                  <a:spcPct val="0"/>
                </a:spcBef>
                <a:buFontTx/>
                <a:buNone/>
              </a:pPr>
              <a:t>14</a:t>
            </a:fld>
            <a:endParaRPr lang="en-US" altLang="en-US" sz="1400"/>
          </a:p>
        </p:txBody>
      </p:sp>
      <p:sp>
        <p:nvSpPr>
          <p:cNvPr id="27652" name="Rectangle 2">
            <a:extLst>
              <a:ext uri="{FF2B5EF4-FFF2-40B4-BE49-F238E27FC236}">
                <a16:creationId xmlns:a16="http://schemas.microsoft.com/office/drawing/2014/main" id="{BA8228D6-BF0F-4018-B3BE-F1FE04160B1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Linear Spline Interpolation</a:t>
            </a:r>
          </a:p>
        </p:txBody>
      </p:sp>
      <p:pic>
        <p:nvPicPr>
          <p:cNvPr id="27653" name="Picture 5" descr="fig2spl">
            <a:extLst>
              <a:ext uri="{FF2B5EF4-FFF2-40B4-BE49-F238E27FC236}">
                <a16:creationId xmlns:a16="http://schemas.microsoft.com/office/drawing/2014/main" id="{435A42F0-5F62-4FD3-8F07-0B44E3407C2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8800" y="3657600"/>
            <a:ext cx="5334000" cy="2938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654" name="Picture 6">
            <a:extLst>
              <a:ext uri="{FF2B5EF4-FFF2-40B4-BE49-F238E27FC236}">
                <a16:creationId xmlns:a16="http://schemas.microsoft.com/office/drawing/2014/main" id="{BFDEEABE-4009-4508-A7D9-56FF06A628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2057400"/>
            <a:ext cx="8534400" cy="1663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Footer Placeholder 4">
            <a:extLst>
              <a:ext uri="{FF2B5EF4-FFF2-40B4-BE49-F238E27FC236}">
                <a16:creationId xmlns:a16="http://schemas.microsoft.com/office/drawing/2014/main" id="{07664163-26B5-4C38-983E-23843C7E1C6A}"/>
              </a:ext>
            </a:extLst>
          </p:cNvPr>
          <p:cNvSpPr>
            <a:spLocks noGrp="1"/>
          </p:cNvSpPr>
          <p:nvPr>
            <p:ph type="ftr" sz="quarter" idx="4294967295"/>
          </p:nvPr>
        </p:nvSpPr>
        <p:spPr bwMode="auto">
          <a:xfrm>
            <a:off x="5334000" y="6629400"/>
            <a:ext cx="3810000" cy="228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C0C0C0"/>
                </a:solidFill>
              </a:rPr>
              <a:t>                                           http://numericalmethods.eng.usf.edu</a:t>
            </a:r>
          </a:p>
        </p:txBody>
      </p:sp>
      <p:sp>
        <p:nvSpPr>
          <p:cNvPr id="29699" name="Slide Number Placeholder 5">
            <a:extLst>
              <a:ext uri="{FF2B5EF4-FFF2-40B4-BE49-F238E27FC236}">
                <a16:creationId xmlns:a16="http://schemas.microsoft.com/office/drawing/2014/main" id="{4FDF08AB-4DD2-4440-A3D1-9221F0E029F4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 bwMode="auto">
          <a:xfrm>
            <a:off x="0" y="6629400"/>
            <a:ext cx="1905000" cy="228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F0B64F9D-47FF-417B-A9B6-89B8B8FA82B5}" type="slidenum">
              <a:rPr lang="en-US" altLang="en-US" sz="1400"/>
              <a:pPr eaLnBrk="1" hangingPunct="1">
                <a:spcBef>
                  <a:spcPct val="0"/>
                </a:spcBef>
                <a:buFontTx/>
                <a:buNone/>
              </a:pPr>
              <a:t>15</a:t>
            </a:fld>
            <a:endParaRPr lang="en-US" altLang="en-US" sz="1400"/>
          </a:p>
        </p:txBody>
      </p:sp>
      <p:sp>
        <p:nvSpPr>
          <p:cNvPr id="29700" name="Rectangle 1026">
            <a:extLst>
              <a:ext uri="{FF2B5EF4-FFF2-40B4-BE49-F238E27FC236}">
                <a16:creationId xmlns:a16="http://schemas.microsoft.com/office/drawing/2014/main" id="{A561AE75-A7B3-4E2C-85B0-EA46C24DED5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686800" cy="1143000"/>
          </a:xfrm>
        </p:spPr>
        <p:txBody>
          <a:bodyPr/>
          <a:lstStyle/>
          <a:p>
            <a:r>
              <a:rPr lang="en-US" altLang="en-US"/>
              <a:t>Linear Spline Interpolation (contd)</a:t>
            </a:r>
          </a:p>
        </p:txBody>
      </p:sp>
      <p:pic>
        <p:nvPicPr>
          <p:cNvPr id="29701" name="Picture 1030">
            <a:extLst>
              <a:ext uri="{FF2B5EF4-FFF2-40B4-BE49-F238E27FC236}">
                <a16:creationId xmlns:a16="http://schemas.microsoft.com/office/drawing/2014/main" id="{9A1BD380-6B3D-4E9E-8A91-4254207889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839" y="1524771"/>
            <a:ext cx="7010400" cy="4614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C4700327-DC5A-4BCA-A43C-09289D4ABEA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38800" y="1981940"/>
            <a:ext cx="3358879" cy="1850263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110" descr="mws_gen_inp_txt_direct_Fig2">
            <a:extLst>
              <a:ext uri="{FF2B5EF4-FFF2-40B4-BE49-F238E27FC236}">
                <a16:creationId xmlns:a16="http://schemas.microsoft.com/office/drawing/2014/main" id="{CA085232-D336-4A6E-98C0-C65C147786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0" y="3124200"/>
            <a:ext cx="3962400" cy="2968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747" name="Footer Placeholder 5">
            <a:extLst>
              <a:ext uri="{FF2B5EF4-FFF2-40B4-BE49-F238E27FC236}">
                <a16:creationId xmlns:a16="http://schemas.microsoft.com/office/drawing/2014/main" id="{064A70C8-770A-4C8B-97A6-4D9BB097368D}"/>
              </a:ext>
            </a:extLst>
          </p:cNvPr>
          <p:cNvSpPr>
            <a:spLocks noGrp="1"/>
          </p:cNvSpPr>
          <p:nvPr>
            <p:ph type="ftr" sz="quarter" idx="4294967295"/>
          </p:nvPr>
        </p:nvSpPr>
        <p:spPr bwMode="auto">
          <a:xfrm>
            <a:off x="5334000" y="6629400"/>
            <a:ext cx="3810000" cy="228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C0C0C0"/>
                </a:solidFill>
              </a:rPr>
              <a:t>                                           http://numericalmethods.eng.usf.edu</a:t>
            </a:r>
          </a:p>
        </p:txBody>
      </p:sp>
      <p:sp>
        <p:nvSpPr>
          <p:cNvPr id="31748" name="Slide Number Placeholder 6">
            <a:extLst>
              <a:ext uri="{FF2B5EF4-FFF2-40B4-BE49-F238E27FC236}">
                <a16:creationId xmlns:a16="http://schemas.microsoft.com/office/drawing/2014/main" id="{124B9707-6062-4956-A571-94815B86CCDF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 bwMode="auto">
          <a:xfrm>
            <a:off x="0" y="6629400"/>
            <a:ext cx="1905000" cy="228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E3707114-A94D-4799-A83C-1D96132FA2B2}" type="slidenum">
              <a:rPr lang="en-US" altLang="en-US" sz="1400"/>
              <a:pPr eaLnBrk="1" hangingPunct="1">
                <a:spcBef>
                  <a:spcPct val="0"/>
                </a:spcBef>
                <a:buFontTx/>
                <a:buNone/>
              </a:pPr>
              <a:t>16</a:t>
            </a:fld>
            <a:endParaRPr lang="en-US" altLang="en-US" sz="1400"/>
          </a:p>
        </p:txBody>
      </p:sp>
      <p:sp>
        <p:nvSpPr>
          <p:cNvPr id="31749" name="Rectangle 2">
            <a:extLst>
              <a:ext uri="{FF2B5EF4-FFF2-40B4-BE49-F238E27FC236}">
                <a16:creationId xmlns:a16="http://schemas.microsoft.com/office/drawing/2014/main" id="{8CB2FA09-280E-4285-AC2D-E1E6170651B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Example</a:t>
            </a:r>
          </a:p>
        </p:txBody>
      </p:sp>
      <p:sp>
        <p:nvSpPr>
          <p:cNvPr id="31750" name="Rectangle 4">
            <a:extLst>
              <a:ext uri="{FF2B5EF4-FFF2-40B4-BE49-F238E27FC236}">
                <a16:creationId xmlns:a16="http://schemas.microsoft.com/office/drawing/2014/main" id="{15208415-0301-4A20-BE04-51A639B86D0A}"/>
              </a:ext>
            </a:extLst>
          </p:cNvPr>
          <p:cNvSpPr>
            <a:spLocks noGrp="1" noChangeArrowheads="1"/>
          </p:cNvSpPr>
          <p:nvPr>
            <p:ph type="body" sz="half" idx="2"/>
          </p:nvPr>
        </p:nvSpPr>
        <p:spPr>
          <a:xfrm>
            <a:off x="136525" y="1063625"/>
            <a:ext cx="8153400" cy="1447800"/>
          </a:xfrm>
        </p:spPr>
        <p:txBody>
          <a:bodyPr/>
          <a:lstStyle/>
          <a:p>
            <a:pPr>
              <a:buFont typeface="Wingdings" panose="05000000000000000000" pitchFamily="2" charset="2"/>
              <a:buNone/>
            </a:pPr>
            <a:r>
              <a:rPr lang="en-US" altLang="en-US" sz="2800"/>
              <a:t>   The upward velocity of a rocket is given as a function of time in Table 1. Find the velocity at t=16 seconds using linear splines.</a:t>
            </a:r>
            <a:endParaRPr lang="en-US" altLang="en-US" sz="2800" b="1"/>
          </a:p>
          <a:p>
            <a:pPr>
              <a:buFont typeface="Wingdings" panose="05000000000000000000" pitchFamily="2" charset="2"/>
              <a:buNone/>
            </a:pPr>
            <a:endParaRPr lang="en-US" altLang="en-US" sz="2400"/>
          </a:p>
          <a:p>
            <a:pPr>
              <a:buFont typeface="Wingdings" panose="05000000000000000000" pitchFamily="2" charset="2"/>
              <a:buNone/>
            </a:pPr>
            <a:endParaRPr lang="en-US" altLang="en-US" sz="2400"/>
          </a:p>
          <a:p>
            <a:pPr>
              <a:lnSpc>
                <a:spcPct val="90000"/>
              </a:lnSpc>
              <a:buFont typeface="Wingdings" panose="05000000000000000000" pitchFamily="2" charset="2"/>
              <a:buNone/>
            </a:pPr>
            <a:endParaRPr lang="en-US" altLang="en-US" sz="2400"/>
          </a:p>
        </p:txBody>
      </p:sp>
      <p:sp>
        <p:nvSpPr>
          <p:cNvPr id="31751" name="Rectangle 7">
            <a:extLst>
              <a:ext uri="{FF2B5EF4-FFF2-40B4-BE49-F238E27FC236}">
                <a16:creationId xmlns:a16="http://schemas.microsoft.com/office/drawing/2014/main" id="{D41DF13A-1E74-42F0-986E-7C691B96FB9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33750" y="2443163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31752" name="Rectangle 16">
            <a:extLst>
              <a:ext uri="{FF2B5EF4-FFF2-40B4-BE49-F238E27FC236}">
                <a16:creationId xmlns:a16="http://schemas.microsoft.com/office/drawing/2014/main" id="{6B3283E2-3CDE-4782-8FE7-CD8435089E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00025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31753" name="Rectangle 20">
            <a:extLst>
              <a:ext uri="{FF2B5EF4-FFF2-40B4-BE49-F238E27FC236}">
                <a16:creationId xmlns:a16="http://schemas.microsoft.com/office/drawing/2014/main" id="{40C261E2-6742-4925-8715-D90FF4FDE5A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66925" y="2100263"/>
            <a:ext cx="6096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31754" name="Rectangle 101">
            <a:extLst>
              <a:ext uri="{FF2B5EF4-FFF2-40B4-BE49-F238E27FC236}">
                <a16:creationId xmlns:a16="http://schemas.microsoft.com/office/drawing/2014/main" id="{28953016-6196-4468-BFED-23331A8FE2D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4463" y="3276600"/>
            <a:ext cx="2209800" cy="58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/>
              <a:t>Table Velocity as a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/>
              <a:t>function of time</a:t>
            </a:r>
          </a:p>
        </p:txBody>
      </p:sp>
      <p:sp>
        <p:nvSpPr>
          <p:cNvPr id="31755" name="Rectangle 102">
            <a:extLst>
              <a:ext uri="{FF2B5EF4-FFF2-40B4-BE49-F238E27FC236}">
                <a16:creationId xmlns:a16="http://schemas.microsoft.com/office/drawing/2014/main" id="{4B77C886-98A9-45A2-8C61-DA22E0C732A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28913" y="6059488"/>
            <a:ext cx="3208337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Figure. Velocity vs. time data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for the rocket example</a:t>
            </a:r>
          </a:p>
        </p:txBody>
      </p:sp>
      <p:pic>
        <p:nvPicPr>
          <p:cNvPr id="31756" name="Picture 103" descr="picture of rocket">
            <a:extLst>
              <a:ext uri="{FF2B5EF4-FFF2-40B4-BE49-F238E27FC236}">
                <a16:creationId xmlns:a16="http://schemas.microsoft.com/office/drawing/2014/main" id="{0166139C-D8F6-4240-A7CD-AD817091D3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61125" y="3276600"/>
            <a:ext cx="2416175" cy="304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41" name="Table 40">
            <a:extLst>
              <a:ext uri="{FF2B5EF4-FFF2-40B4-BE49-F238E27FC236}">
                <a16:creationId xmlns:a16="http://schemas.microsoft.com/office/drawing/2014/main" id="{6E87EDEE-37F0-43BD-9D07-04EE27AF3BFC}"/>
              </a:ext>
            </a:extLst>
          </p:cNvPr>
          <p:cNvGraphicFramePr>
            <a:graphicFrameLocks noGrp="1"/>
          </p:cNvGraphicFramePr>
          <p:nvPr/>
        </p:nvGraphicFramePr>
        <p:xfrm>
          <a:off x="220663" y="3962400"/>
          <a:ext cx="2141537" cy="2133600"/>
        </p:xfrm>
        <a:graphic>
          <a:graphicData uri="http://schemas.openxmlformats.org/drawingml/2006/table">
            <a:tbl>
              <a:tblPr/>
              <a:tblGrid>
                <a:gridCol w="83832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032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90500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latin typeface="Times New Roman"/>
                          <a:ea typeface="Times New Roman"/>
                          <a:cs typeface="Times New Roman"/>
                        </a:rPr>
                        <a:t> (s)</a:t>
                      </a:r>
                    </a:p>
                  </a:txBody>
                  <a:tcPr marL="68590" marR="6859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latin typeface="Times New Roman"/>
                          <a:ea typeface="Times New Roman"/>
                          <a:cs typeface="Times New Roman"/>
                        </a:rPr>
                        <a:t> (m/s)</a:t>
                      </a:r>
                    </a:p>
                  </a:txBody>
                  <a:tcPr marL="68590" marR="6859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</a:p>
                  </a:txBody>
                  <a:tcPr marL="68590" marR="6859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</a:p>
                  </a:txBody>
                  <a:tcPr marL="68590" marR="6859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latin typeface="Times New Roman"/>
                          <a:ea typeface="Times New Roman"/>
                          <a:cs typeface="Times New Roman"/>
                        </a:rPr>
                        <a:t>10</a:t>
                      </a:r>
                    </a:p>
                  </a:txBody>
                  <a:tcPr marL="68590" marR="6859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latin typeface="Times New Roman"/>
                          <a:ea typeface="Times New Roman"/>
                          <a:cs typeface="Times New Roman"/>
                        </a:rPr>
                        <a:t>227.04</a:t>
                      </a:r>
                    </a:p>
                  </a:txBody>
                  <a:tcPr marL="68590" marR="6859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latin typeface="Times New Roman"/>
                          <a:ea typeface="Times New Roman"/>
                          <a:cs typeface="Times New Roman"/>
                        </a:rPr>
                        <a:t>15</a:t>
                      </a:r>
                    </a:p>
                  </a:txBody>
                  <a:tcPr marL="68590" marR="6859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latin typeface="Times New Roman"/>
                          <a:ea typeface="Times New Roman"/>
                          <a:cs typeface="Times New Roman"/>
                        </a:rPr>
                        <a:t>362.78</a:t>
                      </a:r>
                    </a:p>
                  </a:txBody>
                  <a:tcPr marL="68590" marR="6859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latin typeface="Times New Roman"/>
                          <a:ea typeface="Times New Roman"/>
                          <a:cs typeface="Times New Roman"/>
                        </a:rPr>
                        <a:t>20</a:t>
                      </a:r>
                    </a:p>
                  </a:txBody>
                  <a:tcPr marL="68590" marR="6859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latin typeface="Times New Roman"/>
                          <a:ea typeface="Times New Roman"/>
                          <a:cs typeface="Times New Roman"/>
                        </a:rPr>
                        <a:t>517.35</a:t>
                      </a:r>
                    </a:p>
                  </a:txBody>
                  <a:tcPr marL="68590" marR="6859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latin typeface="Times New Roman"/>
                          <a:ea typeface="Times New Roman"/>
                          <a:cs typeface="Times New Roman"/>
                        </a:rPr>
                        <a:t>22.5</a:t>
                      </a:r>
                    </a:p>
                  </a:txBody>
                  <a:tcPr marL="68590" marR="6859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latin typeface="Times New Roman"/>
                          <a:ea typeface="Times New Roman"/>
                          <a:cs typeface="Times New Roman"/>
                        </a:rPr>
                        <a:t>602.97</a:t>
                      </a:r>
                    </a:p>
                  </a:txBody>
                  <a:tcPr marL="68590" marR="6859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latin typeface="Times New Roman"/>
                          <a:ea typeface="Times New Roman"/>
                          <a:cs typeface="Times New Roman"/>
                        </a:rPr>
                        <a:t>30</a:t>
                      </a:r>
                    </a:p>
                  </a:txBody>
                  <a:tcPr marL="68590" marR="6859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latin typeface="Times New Roman"/>
                          <a:ea typeface="Times New Roman"/>
                          <a:cs typeface="Times New Roman"/>
                        </a:rPr>
                        <a:t>901.67</a:t>
                      </a:r>
                    </a:p>
                  </a:txBody>
                  <a:tcPr marL="68590" marR="6859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31783" name="Object 1029">
                <a:extLst>
                  <a:ext uri="{FF2B5EF4-FFF2-40B4-BE49-F238E27FC236}">
                    <a16:creationId xmlns:a16="http://schemas.microsoft.com/office/drawing/2014/main" id="{080EA69C-CE25-4036-A6EA-03110D747734}"/>
                  </a:ext>
                </a:extLst>
              </p:cNvPr>
              <p:cNvSpPr txBox="1"/>
              <p:nvPr/>
            </p:nvSpPr>
            <p:spPr bwMode="auto">
              <a:xfrm>
                <a:off x="449263" y="3979863"/>
                <a:ext cx="161925" cy="28733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 fontScale="625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𝑡</m:t>
                      </m:r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31783" name="Object 1029">
                <a:extLst>
                  <a:ext uri="{FF2B5EF4-FFF2-40B4-BE49-F238E27FC236}">
                    <a16:creationId xmlns:a16="http://schemas.microsoft.com/office/drawing/2014/main" id="{080EA69C-CE25-4036-A6EA-03110D74773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49263" y="3979863"/>
                <a:ext cx="161925" cy="287337"/>
              </a:xfrm>
              <a:prstGeom prst="rect">
                <a:avLst/>
              </a:prstGeom>
              <a:blipFill>
                <a:blip r:embed="rId6"/>
                <a:stretch>
                  <a:fillRect r="-11538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784" name="Object 1028">
                <a:extLst>
                  <a:ext uri="{FF2B5EF4-FFF2-40B4-BE49-F238E27FC236}">
                    <a16:creationId xmlns:a16="http://schemas.microsoft.com/office/drawing/2014/main" id="{DBBFC2F8-0045-40F9-BAF7-E6A11CDCD9EF}"/>
                  </a:ext>
                </a:extLst>
              </p:cNvPr>
              <p:cNvSpPr txBox="1"/>
              <p:nvPr/>
            </p:nvSpPr>
            <p:spPr bwMode="auto">
              <a:xfrm>
                <a:off x="1262063" y="3962400"/>
                <a:ext cx="406400" cy="30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 fontScale="775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𝑣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31784" name="Object 1028">
                <a:extLst>
                  <a:ext uri="{FF2B5EF4-FFF2-40B4-BE49-F238E27FC236}">
                    <a16:creationId xmlns:a16="http://schemas.microsoft.com/office/drawing/2014/main" id="{DBBFC2F8-0045-40F9-BAF7-E6A11CDCD9E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262063" y="3962400"/>
                <a:ext cx="406400" cy="304800"/>
              </a:xfrm>
              <a:prstGeom prst="rect">
                <a:avLst/>
              </a:prstGeom>
              <a:blipFill>
                <a:blip r:embed="rId7"/>
                <a:stretch>
                  <a:fillRect r="-22388" b="-10000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custDataLst>
      <p:tags r:id="rId1"/>
    </p:custData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Footer Placeholder 4">
            <a:extLst>
              <a:ext uri="{FF2B5EF4-FFF2-40B4-BE49-F238E27FC236}">
                <a16:creationId xmlns:a16="http://schemas.microsoft.com/office/drawing/2014/main" id="{30402EFD-DF90-4C1E-9CAE-AD3A01BF6982}"/>
              </a:ext>
            </a:extLst>
          </p:cNvPr>
          <p:cNvSpPr>
            <a:spLocks noGrp="1"/>
          </p:cNvSpPr>
          <p:nvPr>
            <p:ph type="ftr" sz="quarter" idx="4294967295"/>
          </p:nvPr>
        </p:nvSpPr>
        <p:spPr bwMode="auto">
          <a:xfrm>
            <a:off x="5334000" y="6629400"/>
            <a:ext cx="3810000" cy="228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C0C0C0"/>
                </a:solidFill>
              </a:rPr>
              <a:t>                                           http://numericalmethods.eng.usf.edu</a:t>
            </a:r>
          </a:p>
        </p:txBody>
      </p:sp>
      <p:sp>
        <p:nvSpPr>
          <p:cNvPr id="33795" name="Slide Number Placeholder 5">
            <a:extLst>
              <a:ext uri="{FF2B5EF4-FFF2-40B4-BE49-F238E27FC236}">
                <a16:creationId xmlns:a16="http://schemas.microsoft.com/office/drawing/2014/main" id="{67FAC0CB-9917-492B-BF1E-354B371D0519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 bwMode="auto">
          <a:xfrm>
            <a:off x="0" y="6629400"/>
            <a:ext cx="1905000" cy="228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426ACCDC-E7F4-4340-87C0-18E40397C86F}" type="slidenum">
              <a:rPr lang="en-US" altLang="en-US" sz="1400"/>
              <a:pPr eaLnBrk="1" hangingPunct="1">
                <a:spcBef>
                  <a:spcPct val="0"/>
                </a:spcBef>
                <a:buFontTx/>
                <a:buNone/>
              </a:pPr>
              <a:t>17</a:t>
            </a:fld>
            <a:endParaRPr lang="en-US" altLang="en-US" sz="1400"/>
          </a:p>
        </p:txBody>
      </p:sp>
      <p:sp>
        <p:nvSpPr>
          <p:cNvPr id="33796" name="Rectangle 2">
            <a:extLst>
              <a:ext uri="{FF2B5EF4-FFF2-40B4-BE49-F238E27FC236}">
                <a16:creationId xmlns:a16="http://schemas.microsoft.com/office/drawing/2014/main" id="{176CE746-AF49-4755-909C-E171AD445C6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Linear Spline Interpolation</a:t>
            </a:r>
          </a:p>
        </p:txBody>
      </p:sp>
      <p:sp>
        <p:nvSpPr>
          <p:cNvPr id="33797" name="Rectangle 11">
            <a:extLst>
              <a:ext uri="{FF2B5EF4-FFF2-40B4-BE49-F238E27FC236}">
                <a16:creationId xmlns:a16="http://schemas.microsoft.com/office/drawing/2014/main" id="{5947129B-8292-40F9-AE98-DBC6646A5A8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33750" y="2443163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33798" name="Rectangle 35">
            <a:extLst>
              <a:ext uri="{FF2B5EF4-FFF2-40B4-BE49-F238E27FC236}">
                <a16:creationId xmlns:a16="http://schemas.microsoft.com/office/drawing/2014/main" id="{C5C31A5B-894C-4A18-8178-82E64988A681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00025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33799" name="Rectangle 37">
            <a:extLst>
              <a:ext uri="{FF2B5EF4-FFF2-40B4-BE49-F238E27FC236}">
                <a16:creationId xmlns:a16="http://schemas.microsoft.com/office/drawing/2014/main" id="{4C89EA69-153C-4BCB-B30B-3CF7EC285B9F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31470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33801" name="Rectangle 41">
            <a:extLst>
              <a:ext uri="{FF2B5EF4-FFF2-40B4-BE49-F238E27FC236}">
                <a16:creationId xmlns:a16="http://schemas.microsoft.com/office/drawing/2014/main" id="{764FBEBD-4770-4818-A8A4-8683625964BA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31470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33802" name="Rectangle 44">
            <a:extLst>
              <a:ext uri="{FF2B5EF4-FFF2-40B4-BE49-F238E27FC236}">
                <a16:creationId xmlns:a16="http://schemas.microsoft.com/office/drawing/2014/main" id="{B94A2314-5251-4B81-9C15-5519D0AB2794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06387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33803" name="Rectangle 45">
            <a:extLst>
              <a:ext uri="{FF2B5EF4-FFF2-40B4-BE49-F238E27FC236}">
                <a16:creationId xmlns:a16="http://schemas.microsoft.com/office/drawing/2014/main" id="{4974E76E-4F55-4298-A187-C9F4115D9C7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292475"/>
            <a:ext cx="1098550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endParaRPr lang="en-US" altLang="en-US" sz="2400">
              <a:latin typeface="Times New Roman" panose="02020603050405020304" pitchFamily="18" charset="0"/>
            </a:endParaRPr>
          </a:p>
        </p:txBody>
      </p:sp>
      <p:sp>
        <p:nvSpPr>
          <p:cNvPr id="33804" name="Rectangle 49">
            <a:extLst>
              <a:ext uri="{FF2B5EF4-FFF2-40B4-BE49-F238E27FC236}">
                <a16:creationId xmlns:a16="http://schemas.microsoft.com/office/drawing/2014/main" id="{204FCAE4-D858-4F0F-AE61-0ED43CDF889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97238" y="3387725"/>
            <a:ext cx="1098550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endParaRPr lang="en-US" altLang="en-US" sz="2400">
              <a:latin typeface="Times New Roman" panose="02020603050405020304" pitchFamily="18" charset="0"/>
            </a:endParaRPr>
          </a:p>
        </p:txBody>
      </p:sp>
      <p:sp>
        <p:nvSpPr>
          <p:cNvPr id="33805" name="Rectangle 54">
            <a:extLst>
              <a:ext uri="{FF2B5EF4-FFF2-40B4-BE49-F238E27FC236}">
                <a16:creationId xmlns:a16="http://schemas.microsoft.com/office/drawing/2014/main" id="{A2032790-7458-4D4E-9093-40A048F2D6E2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84480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33806" name="Rectangle 55">
            <a:extLst>
              <a:ext uri="{FF2B5EF4-FFF2-40B4-BE49-F238E27FC236}">
                <a16:creationId xmlns:a16="http://schemas.microsoft.com/office/drawing/2014/main" id="{1076C478-D397-4745-95BD-125D983BD2A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063875"/>
            <a:ext cx="565150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          </a:t>
            </a:r>
            <a:endParaRPr lang="en-US" altLang="en-US" sz="2400">
              <a:latin typeface="Times New Roman" panose="02020603050405020304" pitchFamily="18" charset="0"/>
            </a:endParaRPr>
          </a:p>
        </p:txBody>
      </p:sp>
      <p:sp>
        <p:nvSpPr>
          <p:cNvPr id="33807" name="Rectangle 56">
            <a:extLst>
              <a:ext uri="{FF2B5EF4-FFF2-40B4-BE49-F238E27FC236}">
                <a16:creationId xmlns:a16="http://schemas.microsoft.com/office/drawing/2014/main" id="{DE52B6BE-6ACD-45D4-9F7F-CA1A036B719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557588"/>
            <a:ext cx="1327150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	      </a:t>
            </a:r>
            <a:endParaRPr lang="en-US" altLang="en-US" sz="2400">
              <a:latin typeface="Times New Roman" panose="02020603050405020304" pitchFamily="18" charset="0"/>
            </a:endParaRPr>
          </a:p>
        </p:txBody>
      </p:sp>
      <p:pic>
        <p:nvPicPr>
          <p:cNvPr id="33808" name="Picture 37">
            <a:extLst>
              <a:ext uri="{FF2B5EF4-FFF2-40B4-BE49-F238E27FC236}">
                <a16:creationId xmlns:a16="http://schemas.microsoft.com/office/drawing/2014/main" id="{F0DEDD2E-CF5B-4ADE-889F-D032B8C3CAE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9275" y="1770062"/>
            <a:ext cx="8001000" cy="4124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Footer Placeholder 2">
            <a:extLst>
              <a:ext uri="{FF2B5EF4-FFF2-40B4-BE49-F238E27FC236}">
                <a16:creationId xmlns:a16="http://schemas.microsoft.com/office/drawing/2014/main" id="{7E2E10D9-F3BD-4B14-B0C1-5DD520C5ABC9}"/>
              </a:ext>
            </a:extLst>
          </p:cNvPr>
          <p:cNvSpPr>
            <a:spLocks noGrp="1"/>
          </p:cNvSpPr>
          <p:nvPr>
            <p:ph type="ftr" sz="quarter" idx="4294967295"/>
          </p:nvPr>
        </p:nvSpPr>
        <p:spPr bwMode="auto">
          <a:xfrm>
            <a:off x="5334000" y="6629400"/>
            <a:ext cx="3810000" cy="228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C0C0C0"/>
                </a:solidFill>
              </a:rPr>
              <a:t>                                           http://numericalmethods.eng.usf.edu</a:t>
            </a:r>
          </a:p>
        </p:txBody>
      </p:sp>
      <p:sp>
        <p:nvSpPr>
          <p:cNvPr id="35843" name="Slide Number Placeholder 3">
            <a:extLst>
              <a:ext uri="{FF2B5EF4-FFF2-40B4-BE49-F238E27FC236}">
                <a16:creationId xmlns:a16="http://schemas.microsoft.com/office/drawing/2014/main" id="{636B9C21-E49E-4525-861F-830B6F65AC9C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 bwMode="auto">
          <a:xfrm>
            <a:off x="0" y="6629400"/>
            <a:ext cx="1905000" cy="228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23CC9FCD-E520-4983-AE11-6C494FFC60E5}" type="slidenum">
              <a:rPr lang="en-US" altLang="en-US" sz="1400"/>
              <a:pPr eaLnBrk="1" hangingPunct="1">
                <a:spcBef>
                  <a:spcPct val="0"/>
                </a:spcBef>
                <a:buFontTx/>
                <a:buNone/>
              </a:pPr>
              <a:t>18</a:t>
            </a:fld>
            <a:endParaRPr lang="en-US" altLang="en-US" sz="1400"/>
          </a:p>
        </p:txBody>
      </p:sp>
      <p:sp>
        <p:nvSpPr>
          <p:cNvPr id="35844" name="Rectangle 1055">
            <a:extLst>
              <a:ext uri="{FF2B5EF4-FFF2-40B4-BE49-F238E27FC236}">
                <a16:creationId xmlns:a16="http://schemas.microsoft.com/office/drawing/2014/main" id="{6E7730AA-C771-480B-ADC1-5E9F5ADBC580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/>
              <a:t>Quadratic Spline Interpolation</a:t>
            </a:r>
          </a:p>
        </p:txBody>
      </p:sp>
      <p:pic>
        <p:nvPicPr>
          <p:cNvPr id="35845" name="Picture 1059">
            <a:extLst>
              <a:ext uri="{FF2B5EF4-FFF2-40B4-BE49-F238E27FC236}">
                <a16:creationId xmlns:a16="http://schemas.microsoft.com/office/drawing/2014/main" id="{5581B13C-2E5E-465F-A679-48D7F19588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2133600"/>
            <a:ext cx="8610600" cy="3390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846" name="Picture 1062">
            <a:extLst>
              <a:ext uri="{FF2B5EF4-FFF2-40B4-BE49-F238E27FC236}">
                <a16:creationId xmlns:a16="http://schemas.microsoft.com/office/drawing/2014/main" id="{661AF4E7-F7A1-457B-A2D8-76CEEAFBEB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5728007"/>
            <a:ext cx="9677400" cy="868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847" name="Picture 1063">
            <a:extLst>
              <a:ext uri="{FF2B5EF4-FFF2-40B4-BE49-F238E27FC236}">
                <a16:creationId xmlns:a16="http://schemas.microsoft.com/office/drawing/2014/main" id="{79D69C88-7B1F-4FE3-87D1-7421CCC402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9200" y="2438400"/>
            <a:ext cx="4114800" cy="2928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Footer Placeholder 4">
            <a:extLst>
              <a:ext uri="{FF2B5EF4-FFF2-40B4-BE49-F238E27FC236}">
                <a16:creationId xmlns:a16="http://schemas.microsoft.com/office/drawing/2014/main" id="{9348DCC9-C5C9-4E97-97F2-308CB1BF64E9}"/>
              </a:ext>
            </a:extLst>
          </p:cNvPr>
          <p:cNvSpPr>
            <a:spLocks noGrp="1"/>
          </p:cNvSpPr>
          <p:nvPr>
            <p:ph type="ftr" sz="quarter" idx="4294967295"/>
          </p:nvPr>
        </p:nvSpPr>
        <p:spPr bwMode="auto">
          <a:xfrm>
            <a:off x="5334000" y="6629400"/>
            <a:ext cx="3810000" cy="228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C0C0C0"/>
                </a:solidFill>
              </a:rPr>
              <a:t>                                           http://numericalmethods.eng.usf.edu</a:t>
            </a:r>
          </a:p>
        </p:txBody>
      </p:sp>
      <p:sp>
        <p:nvSpPr>
          <p:cNvPr id="37891" name="Slide Number Placeholder 5">
            <a:extLst>
              <a:ext uri="{FF2B5EF4-FFF2-40B4-BE49-F238E27FC236}">
                <a16:creationId xmlns:a16="http://schemas.microsoft.com/office/drawing/2014/main" id="{0582081B-5EB9-4908-8A86-03EE865A5F8E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 bwMode="auto">
          <a:xfrm>
            <a:off x="0" y="6629400"/>
            <a:ext cx="1905000" cy="228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815E2BE9-AECC-4054-B297-8CC05C9EDDAD}" type="slidenum">
              <a:rPr lang="en-US" altLang="en-US" sz="1400"/>
              <a:pPr eaLnBrk="1" hangingPunct="1">
                <a:spcBef>
                  <a:spcPct val="0"/>
                </a:spcBef>
                <a:buFontTx/>
                <a:buNone/>
              </a:pPr>
              <a:t>19</a:t>
            </a:fld>
            <a:endParaRPr lang="en-US" altLang="en-US" sz="1400"/>
          </a:p>
        </p:txBody>
      </p:sp>
      <p:sp>
        <p:nvSpPr>
          <p:cNvPr id="37892" name="Rectangle 2">
            <a:extLst>
              <a:ext uri="{FF2B5EF4-FFF2-40B4-BE49-F238E27FC236}">
                <a16:creationId xmlns:a16="http://schemas.microsoft.com/office/drawing/2014/main" id="{42CC4513-F3A6-47FE-BC4C-C911A90FAF6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381000"/>
            <a:ext cx="9144000" cy="1211263"/>
          </a:xfrm>
        </p:spPr>
        <p:txBody>
          <a:bodyPr/>
          <a:lstStyle/>
          <a:p>
            <a:r>
              <a:rPr lang="en-US" altLang="en-US"/>
              <a:t>Quadratic Spline Interpolation (contd)</a:t>
            </a:r>
          </a:p>
        </p:txBody>
      </p:sp>
      <p:pic>
        <p:nvPicPr>
          <p:cNvPr id="37893" name="Picture 19">
            <a:extLst>
              <a:ext uri="{FF2B5EF4-FFF2-40B4-BE49-F238E27FC236}">
                <a16:creationId xmlns:a16="http://schemas.microsoft.com/office/drawing/2014/main" id="{D3395235-4AA7-43E1-ABA6-0E10EF5033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0" y="1981200"/>
            <a:ext cx="7848600" cy="4654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7894" name="Picture 20">
            <a:extLst>
              <a:ext uri="{FF2B5EF4-FFF2-40B4-BE49-F238E27FC236}">
                <a16:creationId xmlns:a16="http://schemas.microsoft.com/office/drawing/2014/main" id="{22DF5899-414B-45AA-91E4-0B788A15A7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9200" y="2438400"/>
            <a:ext cx="4114800" cy="2928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Footer Placeholder 4">
            <a:extLst>
              <a:ext uri="{FF2B5EF4-FFF2-40B4-BE49-F238E27FC236}">
                <a16:creationId xmlns:a16="http://schemas.microsoft.com/office/drawing/2014/main" id="{0F5AD278-4381-4284-91A0-792DC2ACF1F3}"/>
              </a:ext>
            </a:extLst>
          </p:cNvPr>
          <p:cNvSpPr>
            <a:spLocks noGrp="1"/>
          </p:cNvSpPr>
          <p:nvPr>
            <p:ph type="ftr" sz="quarter" idx="4294967295"/>
          </p:nvPr>
        </p:nvSpPr>
        <p:spPr bwMode="auto">
          <a:xfrm>
            <a:off x="5334000" y="6629400"/>
            <a:ext cx="3810000" cy="228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C0C0C0"/>
                </a:solidFill>
              </a:rPr>
              <a:t>                                           http://numericalmethods.eng.usf.edu</a:t>
            </a:r>
          </a:p>
        </p:txBody>
      </p:sp>
      <p:sp>
        <p:nvSpPr>
          <p:cNvPr id="39939" name="Slide Number Placeholder 5">
            <a:extLst>
              <a:ext uri="{FF2B5EF4-FFF2-40B4-BE49-F238E27FC236}">
                <a16:creationId xmlns:a16="http://schemas.microsoft.com/office/drawing/2014/main" id="{F4299F02-F5B5-4008-AC47-C0B11F1F5787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 bwMode="auto">
          <a:xfrm>
            <a:off x="0" y="6629400"/>
            <a:ext cx="1905000" cy="228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8E3FB150-F5E9-4656-935E-678E132BBC17}" type="slidenum">
              <a:rPr lang="en-US" altLang="en-US" sz="1400"/>
              <a:pPr eaLnBrk="1" hangingPunct="1">
                <a:spcBef>
                  <a:spcPct val="0"/>
                </a:spcBef>
                <a:buFontTx/>
                <a:buNone/>
              </a:pPr>
              <a:t>20</a:t>
            </a:fld>
            <a:endParaRPr lang="en-US" altLang="en-US" sz="1400"/>
          </a:p>
        </p:txBody>
      </p:sp>
      <p:sp>
        <p:nvSpPr>
          <p:cNvPr id="39940" name="Rectangle 2">
            <a:extLst>
              <a:ext uri="{FF2B5EF4-FFF2-40B4-BE49-F238E27FC236}">
                <a16:creationId xmlns:a16="http://schemas.microsoft.com/office/drawing/2014/main" id="{F52D084C-8F1F-4272-B3E6-FAE0CE69227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Quadratic Spline Interpolation  (contd)</a:t>
            </a:r>
          </a:p>
        </p:txBody>
      </p:sp>
      <p:pic>
        <p:nvPicPr>
          <p:cNvPr id="39941" name="Picture 6">
            <a:extLst>
              <a:ext uri="{FF2B5EF4-FFF2-40B4-BE49-F238E27FC236}">
                <a16:creationId xmlns:a16="http://schemas.microsoft.com/office/drawing/2014/main" id="{1094D5F1-07FF-4272-95E6-FEF37A6E05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1914525"/>
            <a:ext cx="8382000" cy="3767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942" name="Picture 7">
            <a:extLst>
              <a:ext uri="{FF2B5EF4-FFF2-40B4-BE49-F238E27FC236}">
                <a16:creationId xmlns:a16="http://schemas.microsoft.com/office/drawing/2014/main" id="{832E93EF-4692-48E0-8F46-5F7419458E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6800" y="3048000"/>
            <a:ext cx="4267200" cy="3084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Footer Placeholder 4">
            <a:extLst>
              <a:ext uri="{FF2B5EF4-FFF2-40B4-BE49-F238E27FC236}">
                <a16:creationId xmlns:a16="http://schemas.microsoft.com/office/drawing/2014/main" id="{AFC7FD62-1448-4FBA-8563-62681ADC3289}"/>
              </a:ext>
            </a:extLst>
          </p:cNvPr>
          <p:cNvSpPr>
            <a:spLocks noGrp="1"/>
          </p:cNvSpPr>
          <p:nvPr>
            <p:ph type="ftr" sz="quarter" idx="4294967295"/>
          </p:nvPr>
        </p:nvSpPr>
        <p:spPr bwMode="auto">
          <a:xfrm>
            <a:off x="5334000" y="6629400"/>
            <a:ext cx="3810000" cy="228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C0C0C0"/>
                </a:solidFill>
              </a:rPr>
              <a:t>                                           http://numericalmethods.eng.usf.edu</a:t>
            </a:r>
          </a:p>
        </p:txBody>
      </p:sp>
      <p:sp>
        <p:nvSpPr>
          <p:cNvPr id="41987" name="Slide Number Placeholder 5">
            <a:extLst>
              <a:ext uri="{FF2B5EF4-FFF2-40B4-BE49-F238E27FC236}">
                <a16:creationId xmlns:a16="http://schemas.microsoft.com/office/drawing/2014/main" id="{391E21F5-6216-43F5-8EDC-28204EC3D488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 bwMode="auto">
          <a:xfrm>
            <a:off x="0" y="6629400"/>
            <a:ext cx="1905000" cy="228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E7482D48-4B7B-4027-8C1A-0566C58A2812}" type="slidenum">
              <a:rPr lang="en-US" altLang="en-US" sz="1400"/>
              <a:pPr eaLnBrk="1" hangingPunct="1">
                <a:spcBef>
                  <a:spcPct val="0"/>
                </a:spcBef>
                <a:buFontTx/>
                <a:buNone/>
              </a:pPr>
              <a:t>21</a:t>
            </a:fld>
            <a:endParaRPr lang="en-US" altLang="en-US" sz="1400"/>
          </a:p>
        </p:txBody>
      </p:sp>
      <p:sp>
        <p:nvSpPr>
          <p:cNvPr id="41988" name="Rectangle 2">
            <a:extLst>
              <a:ext uri="{FF2B5EF4-FFF2-40B4-BE49-F238E27FC236}">
                <a16:creationId xmlns:a16="http://schemas.microsoft.com/office/drawing/2014/main" id="{8AAC8314-8A9F-4138-BE2D-248717AC13C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Quadratic Spline Interpolation  (contd)</a:t>
            </a:r>
          </a:p>
        </p:txBody>
      </p:sp>
      <p:pic>
        <p:nvPicPr>
          <p:cNvPr id="41989" name="Picture 6">
            <a:extLst>
              <a:ext uri="{FF2B5EF4-FFF2-40B4-BE49-F238E27FC236}">
                <a16:creationId xmlns:a16="http://schemas.microsoft.com/office/drawing/2014/main" id="{681062E0-705E-4EA3-AB25-8D3DF53D9E9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5800" y="1981200"/>
            <a:ext cx="4419600" cy="3195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990" name="Picture 7">
            <a:extLst>
              <a:ext uri="{FF2B5EF4-FFF2-40B4-BE49-F238E27FC236}">
                <a16:creationId xmlns:a16="http://schemas.microsoft.com/office/drawing/2014/main" id="{72145E53-02C3-4167-8B24-FA7FDC7A56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2057400"/>
            <a:ext cx="7924800" cy="4514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Footer Placeholder 4">
            <a:extLst>
              <a:ext uri="{FF2B5EF4-FFF2-40B4-BE49-F238E27FC236}">
                <a16:creationId xmlns:a16="http://schemas.microsoft.com/office/drawing/2014/main" id="{C187EEE8-F94F-4710-91D8-53E217DB530E}"/>
              </a:ext>
            </a:extLst>
          </p:cNvPr>
          <p:cNvSpPr>
            <a:spLocks noGrp="1"/>
          </p:cNvSpPr>
          <p:nvPr>
            <p:ph type="ftr" sz="quarter" idx="4294967295"/>
          </p:nvPr>
        </p:nvSpPr>
        <p:spPr bwMode="auto">
          <a:xfrm>
            <a:off x="5334000" y="6629400"/>
            <a:ext cx="3810000" cy="228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C0C0C0"/>
                </a:solidFill>
              </a:rPr>
              <a:t>                                           http://numericalmethods.eng.usf.edu</a:t>
            </a:r>
          </a:p>
        </p:txBody>
      </p:sp>
      <p:sp>
        <p:nvSpPr>
          <p:cNvPr id="44035" name="Slide Number Placeholder 5">
            <a:extLst>
              <a:ext uri="{FF2B5EF4-FFF2-40B4-BE49-F238E27FC236}">
                <a16:creationId xmlns:a16="http://schemas.microsoft.com/office/drawing/2014/main" id="{8EA35DDA-85E2-4E8C-A71C-4D1DDF8A51E8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 bwMode="auto">
          <a:xfrm>
            <a:off x="0" y="6629400"/>
            <a:ext cx="1905000" cy="228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5F19BAFF-2893-4F1B-9441-A205C558CC10}" type="slidenum">
              <a:rPr lang="en-US" altLang="en-US" sz="1400"/>
              <a:pPr eaLnBrk="1" hangingPunct="1">
                <a:spcBef>
                  <a:spcPct val="0"/>
                </a:spcBef>
                <a:buFontTx/>
                <a:buNone/>
              </a:pPr>
              <a:t>22</a:t>
            </a:fld>
            <a:endParaRPr lang="en-US" altLang="en-US" sz="1400"/>
          </a:p>
        </p:txBody>
      </p:sp>
      <p:sp>
        <p:nvSpPr>
          <p:cNvPr id="44036" name="Rectangle 2">
            <a:extLst>
              <a:ext uri="{FF2B5EF4-FFF2-40B4-BE49-F238E27FC236}">
                <a16:creationId xmlns:a16="http://schemas.microsoft.com/office/drawing/2014/main" id="{5581564E-271E-4228-ACC8-144CA247E3D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Quadratic Spline Interpolation  (contd)</a:t>
            </a:r>
          </a:p>
        </p:txBody>
      </p:sp>
      <p:pic>
        <p:nvPicPr>
          <p:cNvPr id="44037" name="Picture 4">
            <a:extLst>
              <a:ext uri="{FF2B5EF4-FFF2-40B4-BE49-F238E27FC236}">
                <a16:creationId xmlns:a16="http://schemas.microsoft.com/office/drawing/2014/main" id="{787B29AA-0703-4A2B-9F71-61C2878015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9200" y="2971800"/>
            <a:ext cx="4114800" cy="2928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4038" name="Picture 10">
            <a:extLst>
              <a:ext uri="{FF2B5EF4-FFF2-40B4-BE49-F238E27FC236}">
                <a16:creationId xmlns:a16="http://schemas.microsoft.com/office/drawing/2014/main" id="{2911B37C-7CD8-4B33-A781-E8713A9D12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2057400"/>
            <a:ext cx="9829800" cy="725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4039" name="Picture 12">
            <a:extLst>
              <a:ext uri="{FF2B5EF4-FFF2-40B4-BE49-F238E27FC236}">
                <a16:creationId xmlns:a16="http://schemas.microsoft.com/office/drawing/2014/main" id="{5BE1CFB9-F6CD-4E62-9137-7814AAE887F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2400" y="3087688"/>
            <a:ext cx="9296400" cy="275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>
            <a:extLst>
              <a:ext uri="{FF2B5EF4-FFF2-40B4-BE49-F238E27FC236}">
                <a16:creationId xmlns:a16="http://schemas.microsoft.com/office/drawing/2014/main" id="{5CD58E9B-635D-4158-8D67-48FE6EB75C7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33400" y="0"/>
            <a:ext cx="7793038" cy="838200"/>
          </a:xfrm>
        </p:spPr>
        <p:txBody>
          <a:bodyPr/>
          <a:lstStyle/>
          <a:p>
            <a:pPr eaLnBrk="1" hangingPunct="1"/>
            <a:r>
              <a:rPr lang="en-US" altLang="en-US"/>
              <a:t>Quadratic Spline Example</a:t>
            </a:r>
          </a:p>
        </p:txBody>
      </p:sp>
      <p:sp>
        <p:nvSpPr>
          <p:cNvPr id="46083" name="Rectangle 3">
            <a:extLst>
              <a:ext uri="{FF2B5EF4-FFF2-40B4-BE49-F238E27FC236}">
                <a16:creationId xmlns:a16="http://schemas.microsoft.com/office/drawing/2014/main" id="{6AA2EBE0-E80D-4AC1-8FD2-C59FC5668616}"/>
              </a:ext>
            </a:extLst>
          </p:cNvPr>
          <p:cNvSpPr>
            <a:spLocks noGrp="1" noChangeArrowheads="1"/>
          </p:cNvSpPr>
          <p:nvPr>
            <p:ph type="body" sz="half" idx="2"/>
          </p:nvPr>
        </p:nvSpPr>
        <p:spPr>
          <a:xfrm>
            <a:off x="228600" y="1143000"/>
            <a:ext cx="5334000" cy="3733800"/>
          </a:xfrm>
        </p:spPr>
        <p:txBody>
          <a:bodyPr/>
          <a:lstStyle/>
          <a:p>
            <a:pPr marL="0" indent="0" eaLnBrk="1" hangingPunct="1">
              <a:lnSpc>
                <a:spcPct val="80000"/>
              </a:lnSpc>
              <a:buFontTx/>
              <a:buNone/>
            </a:pPr>
            <a:r>
              <a:rPr lang="en-US" altLang="en-US" sz="2400"/>
              <a:t>The upward velocity of a rocket is given as a function of time. Using quadratic splines</a:t>
            </a:r>
          </a:p>
          <a:p>
            <a:pPr marL="0" indent="0" eaLnBrk="1" hangingPunct="1">
              <a:lnSpc>
                <a:spcPct val="80000"/>
              </a:lnSpc>
              <a:buFontTx/>
              <a:buAutoNum type="alphaLcParenR"/>
            </a:pPr>
            <a:r>
              <a:rPr lang="en-US" altLang="en-US" sz="2400"/>
              <a:t> Find the velocity at t=16 seconds</a:t>
            </a:r>
          </a:p>
          <a:p>
            <a:pPr marL="0" indent="0" eaLnBrk="1" hangingPunct="1">
              <a:lnSpc>
                <a:spcPct val="80000"/>
              </a:lnSpc>
              <a:buFontTx/>
              <a:buAutoNum type="alphaLcParenR"/>
            </a:pPr>
            <a:r>
              <a:rPr lang="en-US" altLang="en-US" sz="2400"/>
              <a:t> Find the acceleration at t=16 seconds</a:t>
            </a:r>
          </a:p>
          <a:p>
            <a:pPr marL="0" indent="0" eaLnBrk="1" hangingPunct="1">
              <a:lnSpc>
                <a:spcPct val="80000"/>
              </a:lnSpc>
              <a:buFontTx/>
              <a:buAutoNum type="alphaLcParenR"/>
            </a:pPr>
            <a:r>
              <a:rPr lang="en-US" altLang="en-US" sz="2400"/>
              <a:t> Find the distance covered between t=11 and t=16 seconds</a:t>
            </a:r>
          </a:p>
        </p:txBody>
      </p:sp>
      <p:sp>
        <p:nvSpPr>
          <p:cNvPr id="46084" name="Rectangle 5">
            <a:extLst>
              <a:ext uri="{FF2B5EF4-FFF2-40B4-BE49-F238E27FC236}">
                <a16:creationId xmlns:a16="http://schemas.microsoft.com/office/drawing/2014/main" id="{A1DCFB1E-6EAF-4142-96CE-EFDD3F9CE9C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00025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  <p:sp>
        <p:nvSpPr>
          <p:cNvPr id="46085" name="Rectangle 6">
            <a:extLst>
              <a:ext uri="{FF2B5EF4-FFF2-40B4-BE49-F238E27FC236}">
                <a16:creationId xmlns:a16="http://schemas.microsoft.com/office/drawing/2014/main" id="{B889AF26-E744-419F-8622-BF0F9DBD3CA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66925" y="2100263"/>
            <a:ext cx="6096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  <p:graphicFrame>
        <p:nvGraphicFramePr>
          <p:cNvPr id="3111" name="Group 39">
            <a:extLst>
              <a:ext uri="{FF2B5EF4-FFF2-40B4-BE49-F238E27FC236}">
                <a16:creationId xmlns:a16="http://schemas.microsoft.com/office/drawing/2014/main" id="{851B7A4C-46DE-4085-A132-43A1FE7DBEAE}"/>
              </a:ext>
            </a:extLst>
          </p:cNvPr>
          <p:cNvGraphicFramePr>
            <a:graphicFrameLocks noGrp="1"/>
          </p:cNvGraphicFramePr>
          <p:nvPr/>
        </p:nvGraphicFramePr>
        <p:xfrm>
          <a:off x="6096000" y="1219200"/>
          <a:ext cx="2362200" cy="3657600"/>
        </p:xfrm>
        <a:graphic>
          <a:graphicData uri="http://schemas.openxmlformats.org/drawingml/2006/table">
            <a:tbl>
              <a:tblPr/>
              <a:tblGrid>
                <a:gridCol w="11811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811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cs typeface="Tahoma" charset="0"/>
                        </a:rPr>
                        <a:t>t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cs typeface="Tahoma" charset="0"/>
                        </a:rPr>
                        <a:t>v(t)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cs typeface="Tahoma" charset="0"/>
                        </a:rPr>
                        <a:t>s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cs typeface="Tahoma" charset="0"/>
                        </a:rPr>
                        <a:t>m/s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cs typeface="Tahoma" charset="0"/>
                        </a:rPr>
                        <a:t>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cs typeface="Tahoma" charset="0"/>
                        </a:rPr>
                        <a:t>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cs typeface="Tahoma" charset="0"/>
                        </a:rPr>
                        <a:t>10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cs typeface="Tahoma" charset="0"/>
                        </a:rPr>
                        <a:t>227.04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cs typeface="Tahoma" charset="0"/>
                        </a:rPr>
                        <a:t>15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cs typeface="Tahoma" charset="0"/>
                        </a:rPr>
                        <a:t>362.78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cs typeface="Tahoma" charset="0"/>
                        </a:rPr>
                        <a:t>20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cs typeface="Tahoma" charset="0"/>
                        </a:rPr>
                        <a:t>517.35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cs typeface="Tahoma" charset="0"/>
                        </a:rPr>
                        <a:t>22.5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cs typeface="Tahoma" charset="0"/>
                        </a:rPr>
                        <a:t>602.97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cs typeface="Tahoma" charset="0"/>
                        </a:rPr>
                        <a:t>30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cs typeface="Tahoma" charset="0"/>
                        </a:rPr>
                        <a:t>901.67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  <p:custDataLst>
      <p:tags r:id="rId1"/>
    </p:custData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>
            <a:extLst>
              <a:ext uri="{FF2B5EF4-FFF2-40B4-BE49-F238E27FC236}">
                <a16:creationId xmlns:a16="http://schemas.microsoft.com/office/drawing/2014/main" id="{6CBD8863-0652-4165-B458-6F964D00F8AE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533400" y="0"/>
            <a:ext cx="7793038" cy="838200"/>
          </a:xfrm>
        </p:spPr>
        <p:txBody>
          <a:bodyPr/>
          <a:lstStyle/>
          <a:p>
            <a:pPr eaLnBrk="1" hangingPunct="1"/>
            <a:r>
              <a:rPr lang="en-US" altLang="en-US"/>
              <a:t>Data and Plot</a:t>
            </a:r>
          </a:p>
        </p:txBody>
      </p:sp>
      <p:sp>
        <p:nvSpPr>
          <p:cNvPr id="48131" name="Rectangle 5">
            <a:extLst>
              <a:ext uri="{FF2B5EF4-FFF2-40B4-BE49-F238E27FC236}">
                <a16:creationId xmlns:a16="http://schemas.microsoft.com/office/drawing/2014/main" id="{8FE8B5A7-5A22-46BB-8271-BC64185AB791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00025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  <p:sp>
        <p:nvSpPr>
          <p:cNvPr id="48132" name="Rectangle 6">
            <a:extLst>
              <a:ext uri="{FF2B5EF4-FFF2-40B4-BE49-F238E27FC236}">
                <a16:creationId xmlns:a16="http://schemas.microsoft.com/office/drawing/2014/main" id="{3E0F9660-F1AB-4CA1-8268-32FFC44D19F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66925" y="2100263"/>
            <a:ext cx="6096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  <p:graphicFrame>
        <p:nvGraphicFramePr>
          <p:cNvPr id="3111" name="Group 39">
            <a:extLst>
              <a:ext uri="{FF2B5EF4-FFF2-40B4-BE49-F238E27FC236}">
                <a16:creationId xmlns:a16="http://schemas.microsoft.com/office/drawing/2014/main" id="{6714A14C-F659-40F8-904B-1ACF9D641CA2}"/>
              </a:ext>
            </a:extLst>
          </p:cNvPr>
          <p:cNvGraphicFramePr>
            <a:graphicFrameLocks noGrp="1"/>
          </p:cNvGraphicFramePr>
          <p:nvPr/>
        </p:nvGraphicFramePr>
        <p:xfrm>
          <a:off x="1066800" y="1066800"/>
          <a:ext cx="2362200" cy="3657600"/>
        </p:xfrm>
        <a:graphic>
          <a:graphicData uri="http://schemas.openxmlformats.org/drawingml/2006/table">
            <a:tbl>
              <a:tblPr/>
              <a:tblGrid>
                <a:gridCol w="11811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811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cs typeface="Tahoma" charset="0"/>
                        </a:rPr>
                        <a:t>t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cs typeface="Tahoma" charset="0"/>
                        </a:rPr>
                        <a:t>v(t)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cs typeface="Tahoma" charset="0"/>
                        </a:rPr>
                        <a:t>s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cs typeface="Tahoma" charset="0"/>
                        </a:rPr>
                        <a:t>m/s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cs typeface="Tahoma" charset="0"/>
                        </a:rPr>
                        <a:t>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cs typeface="Tahoma" charset="0"/>
                        </a:rPr>
                        <a:t>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cs typeface="Tahoma" charset="0"/>
                        </a:rPr>
                        <a:t>10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cs typeface="Tahoma" charset="0"/>
                        </a:rPr>
                        <a:t>227.04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cs typeface="Tahoma" charset="0"/>
                        </a:rPr>
                        <a:t>15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cs typeface="Tahoma" charset="0"/>
                        </a:rPr>
                        <a:t>362.78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cs typeface="Tahoma" charset="0"/>
                        </a:rPr>
                        <a:t>20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cs typeface="Tahoma" charset="0"/>
                        </a:rPr>
                        <a:t>517.35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cs typeface="Tahoma" charset="0"/>
                        </a:rPr>
                        <a:t>22.5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cs typeface="Tahoma" charset="0"/>
                        </a:rPr>
                        <a:t>602.97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cs typeface="Tahoma" charset="0"/>
                        </a:rPr>
                        <a:t>30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cs typeface="Tahoma" charset="0"/>
                        </a:rPr>
                        <a:t>901.67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pic>
        <p:nvPicPr>
          <p:cNvPr id="48157" name="Picture 33">
            <a:extLst>
              <a:ext uri="{FF2B5EF4-FFF2-40B4-BE49-F238E27FC236}">
                <a16:creationId xmlns:a16="http://schemas.microsoft.com/office/drawing/2014/main" id="{DAE0E5B3-0EEF-4210-8DAE-058B4EB9FB2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4800" y="1066800"/>
            <a:ext cx="4495800" cy="3581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>
            <a:extLst>
              <a:ext uri="{FF2B5EF4-FFF2-40B4-BE49-F238E27FC236}">
                <a16:creationId xmlns:a16="http://schemas.microsoft.com/office/drawing/2014/main" id="{B9F2EE2F-350E-4EEF-B65B-9376F9C8200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Solution</a:t>
            </a:r>
          </a:p>
        </p:txBody>
      </p:sp>
      <p:sp>
        <p:nvSpPr>
          <p:cNvPr id="50179" name="Text Box 3">
            <a:extLst>
              <a:ext uri="{FF2B5EF4-FFF2-40B4-BE49-F238E27FC236}">
                <a16:creationId xmlns:a16="http://schemas.microsoft.com/office/drawing/2014/main" id="{10B2F9F1-1142-4DBF-BBAD-EB007A1FCE6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46800" y="3009900"/>
            <a:ext cx="18097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50180" name="Rectangle 4">
            <a:extLst>
              <a:ext uri="{FF2B5EF4-FFF2-40B4-BE49-F238E27FC236}">
                <a16:creationId xmlns:a16="http://schemas.microsoft.com/office/drawing/2014/main" id="{730B92F1-ADEC-4DB4-A9E5-1EA11C5BA9D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03530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  <p:sp>
        <p:nvSpPr>
          <p:cNvPr id="50181" name="Rectangle 5">
            <a:extLst>
              <a:ext uri="{FF2B5EF4-FFF2-40B4-BE49-F238E27FC236}">
                <a16:creationId xmlns:a16="http://schemas.microsoft.com/office/drawing/2014/main" id="{D5435823-8DB8-4D4D-8D03-E2B21C8AA14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60800" y="3468688"/>
            <a:ext cx="1077913" cy="277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endParaRPr lang="en-US" altLang="en-US" sz="2400">
              <a:latin typeface="Times New Roman" panose="02020603050405020304" pitchFamily="18" charset="0"/>
            </a:endParaRPr>
          </a:p>
        </p:txBody>
      </p:sp>
      <p:sp>
        <p:nvSpPr>
          <p:cNvPr id="50182" name="Rectangle 6">
            <a:extLst>
              <a:ext uri="{FF2B5EF4-FFF2-40B4-BE49-F238E27FC236}">
                <a16:creationId xmlns:a16="http://schemas.microsoft.com/office/drawing/2014/main" id="{DE0A4408-DEA5-4C02-A617-F8D450C6270A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570163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  <p:sp>
        <p:nvSpPr>
          <p:cNvPr id="50183" name="Rectangle 10">
            <a:extLst>
              <a:ext uri="{FF2B5EF4-FFF2-40B4-BE49-F238E27FC236}">
                <a16:creationId xmlns:a16="http://schemas.microsoft.com/office/drawing/2014/main" id="{44A16CD1-BA58-4DB8-B67B-500B89EFDC0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42900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0184" name="Object 22">
                <a:extLst>
                  <a:ext uri="{FF2B5EF4-FFF2-40B4-BE49-F238E27FC236}">
                    <a16:creationId xmlns:a16="http://schemas.microsoft.com/office/drawing/2014/main" id="{E18130D2-3C05-4714-84DB-5B08EDE39DD1}"/>
                  </a:ext>
                </a:extLst>
              </p:cNvPr>
              <p:cNvSpPr txBox="1"/>
              <p:nvPr/>
            </p:nvSpPr>
            <p:spPr bwMode="auto">
              <a:xfrm>
                <a:off x="1614487" y="1515270"/>
                <a:ext cx="4608513" cy="8318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𝑣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)=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sSup>
                        <m:sSup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0184" name="Object 22">
                <a:extLst>
                  <a:ext uri="{FF2B5EF4-FFF2-40B4-BE49-F238E27FC236}">
                    <a16:creationId xmlns:a16="http://schemas.microsoft.com/office/drawing/2014/main" id="{E18130D2-3C05-4714-84DB-5B08EDE39DD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614487" y="1515270"/>
                <a:ext cx="4608513" cy="83185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185" name="Object 21">
                <a:extLst>
                  <a:ext uri="{FF2B5EF4-FFF2-40B4-BE49-F238E27FC236}">
                    <a16:creationId xmlns:a16="http://schemas.microsoft.com/office/drawing/2014/main" id="{81DC9A72-52E6-452A-A611-50AFA98DF5D6}"/>
                  </a:ext>
                </a:extLst>
              </p:cNvPr>
              <p:cNvSpPr txBox="1"/>
              <p:nvPr/>
            </p:nvSpPr>
            <p:spPr bwMode="auto">
              <a:xfrm>
                <a:off x="3955184" y="1508272"/>
                <a:ext cx="1828800" cy="5429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0≤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≤10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0185" name="Object 21">
                <a:extLst>
                  <a:ext uri="{FF2B5EF4-FFF2-40B4-BE49-F238E27FC236}">
                    <a16:creationId xmlns:a16="http://schemas.microsoft.com/office/drawing/2014/main" id="{81DC9A72-52E6-452A-A611-50AFA98DF5D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955184" y="1508272"/>
                <a:ext cx="1828800" cy="54292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186" name="Object 20">
                <a:extLst>
                  <a:ext uri="{FF2B5EF4-FFF2-40B4-BE49-F238E27FC236}">
                    <a16:creationId xmlns:a16="http://schemas.microsoft.com/office/drawing/2014/main" id="{657FC2B4-2C4E-446A-906F-3F125CC9F796}"/>
                  </a:ext>
                </a:extLst>
              </p:cNvPr>
              <p:cNvSpPr txBox="1"/>
              <p:nvPr/>
            </p:nvSpPr>
            <p:spPr bwMode="auto">
              <a:xfrm>
                <a:off x="2071688" y="2265363"/>
                <a:ext cx="3752850" cy="76993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p>
                        <m:sSup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50186" name="Object 20">
                <a:extLst>
                  <a:ext uri="{FF2B5EF4-FFF2-40B4-BE49-F238E27FC236}">
                    <a16:creationId xmlns:a16="http://schemas.microsoft.com/office/drawing/2014/main" id="{657FC2B4-2C4E-446A-906F-3F125CC9F79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071688" y="2265363"/>
                <a:ext cx="3752850" cy="769937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187" name="Object 19">
                <a:extLst>
                  <a:ext uri="{FF2B5EF4-FFF2-40B4-BE49-F238E27FC236}">
                    <a16:creationId xmlns:a16="http://schemas.microsoft.com/office/drawing/2014/main" id="{053AE9C8-6D56-4E21-8272-2A333B008909}"/>
                  </a:ext>
                </a:extLst>
              </p:cNvPr>
              <p:cNvSpPr txBox="1"/>
              <p:nvPr/>
            </p:nvSpPr>
            <p:spPr bwMode="auto">
              <a:xfrm>
                <a:off x="3936134" y="2282178"/>
                <a:ext cx="2097088" cy="55403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10≤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≤15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0187" name="Object 19">
                <a:extLst>
                  <a:ext uri="{FF2B5EF4-FFF2-40B4-BE49-F238E27FC236}">
                    <a16:creationId xmlns:a16="http://schemas.microsoft.com/office/drawing/2014/main" id="{053AE9C8-6D56-4E21-8272-2A333B00890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936134" y="2282178"/>
                <a:ext cx="2097088" cy="554037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188" name="Object 18">
                <a:extLst>
                  <a:ext uri="{FF2B5EF4-FFF2-40B4-BE49-F238E27FC236}">
                    <a16:creationId xmlns:a16="http://schemas.microsoft.com/office/drawing/2014/main" id="{EC146442-BE74-41F0-B8E5-89F2D545CA6E}"/>
                  </a:ext>
                </a:extLst>
              </p:cNvPr>
              <p:cNvSpPr txBox="1"/>
              <p:nvPr/>
            </p:nvSpPr>
            <p:spPr bwMode="auto">
              <a:xfrm>
                <a:off x="2103438" y="3032125"/>
                <a:ext cx="3724275" cy="8540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sSup>
                        <m:sSup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50188" name="Object 18">
                <a:extLst>
                  <a:ext uri="{FF2B5EF4-FFF2-40B4-BE49-F238E27FC236}">
                    <a16:creationId xmlns:a16="http://schemas.microsoft.com/office/drawing/2014/main" id="{EC146442-BE74-41F0-B8E5-89F2D545CA6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103438" y="3032125"/>
                <a:ext cx="3724275" cy="854075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189" name="Object 17">
                <a:extLst>
                  <a:ext uri="{FF2B5EF4-FFF2-40B4-BE49-F238E27FC236}">
                    <a16:creationId xmlns:a16="http://schemas.microsoft.com/office/drawing/2014/main" id="{A019A26F-0EA6-435B-9BA1-9FACB46960A4}"/>
                  </a:ext>
                </a:extLst>
              </p:cNvPr>
              <p:cNvSpPr txBox="1"/>
              <p:nvPr/>
            </p:nvSpPr>
            <p:spPr bwMode="auto">
              <a:xfrm>
                <a:off x="4010316" y="3012427"/>
                <a:ext cx="2270125" cy="60166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15≤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≤20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0189" name="Object 17">
                <a:extLst>
                  <a:ext uri="{FF2B5EF4-FFF2-40B4-BE49-F238E27FC236}">
                    <a16:creationId xmlns:a16="http://schemas.microsoft.com/office/drawing/2014/main" id="{A019A26F-0EA6-435B-9BA1-9FACB46960A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010316" y="3012427"/>
                <a:ext cx="2270125" cy="601662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190" name="Object 16">
                <a:extLst>
                  <a:ext uri="{FF2B5EF4-FFF2-40B4-BE49-F238E27FC236}">
                    <a16:creationId xmlns:a16="http://schemas.microsoft.com/office/drawing/2014/main" id="{1FFFFC93-0CE4-4765-9C99-084CE82D5652}"/>
                  </a:ext>
                </a:extLst>
              </p:cNvPr>
              <p:cNvSpPr txBox="1"/>
              <p:nvPr/>
            </p:nvSpPr>
            <p:spPr bwMode="auto">
              <a:xfrm>
                <a:off x="2082800" y="3867150"/>
                <a:ext cx="3671888" cy="7937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  <m:sSup>
                        <m:sSup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50190" name="Object 16">
                <a:extLst>
                  <a:ext uri="{FF2B5EF4-FFF2-40B4-BE49-F238E27FC236}">
                    <a16:creationId xmlns:a16="http://schemas.microsoft.com/office/drawing/2014/main" id="{1FFFFC93-0CE4-4765-9C99-084CE82D565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082800" y="3867150"/>
                <a:ext cx="3671888" cy="793750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191" name="Object 15">
                <a:extLst>
                  <a:ext uri="{FF2B5EF4-FFF2-40B4-BE49-F238E27FC236}">
                    <a16:creationId xmlns:a16="http://schemas.microsoft.com/office/drawing/2014/main" id="{4FC56A31-F75B-467E-9271-6A0D7413F66F}"/>
                  </a:ext>
                </a:extLst>
              </p:cNvPr>
              <p:cNvSpPr txBox="1"/>
              <p:nvPr/>
            </p:nvSpPr>
            <p:spPr bwMode="auto">
              <a:xfrm>
                <a:off x="3965575" y="3864336"/>
                <a:ext cx="2644775" cy="5778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20≤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≤22.5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0191" name="Object 15">
                <a:extLst>
                  <a:ext uri="{FF2B5EF4-FFF2-40B4-BE49-F238E27FC236}">
                    <a16:creationId xmlns:a16="http://schemas.microsoft.com/office/drawing/2014/main" id="{4FC56A31-F75B-467E-9271-6A0D7413F66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965575" y="3864336"/>
                <a:ext cx="2644775" cy="577850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192" name="Object 14">
                <a:extLst>
                  <a:ext uri="{FF2B5EF4-FFF2-40B4-BE49-F238E27FC236}">
                    <a16:creationId xmlns:a16="http://schemas.microsoft.com/office/drawing/2014/main" id="{006E9D9E-B602-45EE-8FC9-B3F8B292A496}"/>
                  </a:ext>
                </a:extLst>
              </p:cNvPr>
              <p:cNvSpPr txBox="1"/>
              <p:nvPr/>
            </p:nvSpPr>
            <p:spPr bwMode="auto">
              <a:xfrm>
                <a:off x="2111375" y="4708525"/>
                <a:ext cx="3644900" cy="83343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</m:sub>
                      </m:sSub>
                      <m:sSup>
                        <m:sSup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50192" name="Object 14">
                <a:extLst>
                  <a:ext uri="{FF2B5EF4-FFF2-40B4-BE49-F238E27FC236}">
                    <a16:creationId xmlns:a16="http://schemas.microsoft.com/office/drawing/2014/main" id="{006E9D9E-B602-45EE-8FC9-B3F8B292A49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111375" y="4708525"/>
                <a:ext cx="3644900" cy="833438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193" name="Object 13">
                <a:extLst>
                  <a:ext uri="{FF2B5EF4-FFF2-40B4-BE49-F238E27FC236}">
                    <a16:creationId xmlns:a16="http://schemas.microsoft.com/office/drawing/2014/main" id="{E3051FF3-DDD2-4776-979C-3212C2AACD75}"/>
                  </a:ext>
                </a:extLst>
              </p:cNvPr>
              <p:cNvSpPr txBox="1"/>
              <p:nvPr/>
            </p:nvSpPr>
            <p:spPr bwMode="auto">
              <a:xfrm>
                <a:off x="4114800" y="4712421"/>
                <a:ext cx="2598738" cy="56673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22.5≤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≤30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0193" name="Object 13">
                <a:extLst>
                  <a:ext uri="{FF2B5EF4-FFF2-40B4-BE49-F238E27FC236}">
                    <a16:creationId xmlns:a16="http://schemas.microsoft.com/office/drawing/2014/main" id="{E3051FF3-DDD2-4776-979C-3212C2AACD7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114800" y="4712421"/>
                <a:ext cx="2598738" cy="566738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0194" name="Rectangle 24">
            <a:extLst>
              <a:ext uri="{FF2B5EF4-FFF2-40B4-BE49-F238E27FC236}">
                <a16:creationId xmlns:a16="http://schemas.microsoft.com/office/drawing/2014/main" id="{70A354EC-8846-42EA-B7E6-F6D4A8288C2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68580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latin typeface="Arial" panose="020B0604020202020204" pitchFamily="34" charset="0"/>
                <a:cs typeface="Times New Roman" panose="02020603050405020304" pitchFamily="18" charset="0"/>
              </a:rPr>
              <a:t>	</a:t>
            </a:r>
            <a:endParaRPr lang="en-US" altLang="en-US" sz="1800">
              <a:latin typeface="Arial" panose="020B0604020202020204" pitchFamily="34" charset="0"/>
            </a:endParaRPr>
          </a:p>
        </p:txBody>
      </p:sp>
      <p:sp>
        <p:nvSpPr>
          <p:cNvPr id="50195" name="Rectangle 26">
            <a:extLst>
              <a:ext uri="{FF2B5EF4-FFF2-40B4-BE49-F238E27FC236}">
                <a16:creationId xmlns:a16="http://schemas.microsoft.com/office/drawing/2014/main" id="{9A2B09DC-7288-498F-A3DC-E4E22D5D9B33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55257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latin typeface="Arial" panose="020B0604020202020204" pitchFamily="34" charset="0"/>
                <a:cs typeface="Times New Roman" panose="02020603050405020304" pitchFamily="18" charset="0"/>
              </a:rPr>
              <a:t>	</a:t>
            </a:r>
            <a:endParaRPr lang="en-US" altLang="en-US" sz="1800">
              <a:latin typeface="Arial" panose="020B0604020202020204" pitchFamily="34" charset="0"/>
            </a:endParaRPr>
          </a:p>
        </p:txBody>
      </p:sp>
      <p:sp>
        <p:nvSpPr>
          <p:cNvPr id="50196" name="Rectangle 28">
            <a:extLst>
              <a:ext uri="{FF2B5EF4-FFF2-40B4-BE49-F238E27FC236}">
                <a16:creationId xmlns:a16="http://schemas.microsoft.com/office/drawing/2014/main" id="{435113B7-4968-4961-A77F-9799D33F05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42887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latin typeface="Arial" panose="020B0604020202020204" pitchFamily="34" charset="0"/>
                <a:cs typeface="Times New Roman" panose="02020603050405020304" pitchFamily="18" charset="0"/>
              </a:rPr>
              <a:t>	</a:t>
            </a:r>
            <a:endParaRPr lang="en-US" altLang="en-US" sz="1800">
              <a:latin typeface="Arial" panose="020B0604020202020204" pitchFamily="34" charset="0"/>
            </a:endParaRPr>
          </a:p>
        </p:txBody>
      </p:sp>
      <p:sp>
        <p:nvSpPr>
          <p:cNvPr id="50197" name="Rectangle 30">
            <a:extLst>
              <a:ext uri="{FF2B5EF4-FFF2-40B4-BE49-F238E27FC236}">
                <a16:creationId xmlns:a16="http://schemas.microsoft.com/office/drawing/2014/main" id="{4400691C-8D78-464A-B0E4-35692C2795A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29565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latin typeface="Arial" panose="020B0604020202020204" pitchFamily="34" charset="0"/>
                <a:cs typeface="Times New Roman" panose="02020603050405020304" pitchFamily="18" charset="0"/>
              </a:rPr>
              <a:t>	</a:t>
            </a:r>
            <a:endParaRPr lang="en-US" altLang="en-US" sz="1800">
              <a:latin typeface="Arial" panose="020B0604020202020204" pitchFamily="34" charset="0"/>
            </a:endParaRPr>
          </a:p>
        </p:txBody>
      </p:sp>
      <p:sp>
        <p:nvSpPr>
          <p:cNvPr id="50198" name="Rectangle 32">
            <a:extLst>
              <a:ext uri="{FF2B5EF4-FFF2-40B4-BE49-F238E27FC236}">
                <a16:creationId xmlns:a16="http://schemas.microsoft.com/office/drawing/2014/main" id="{81D71199-B875-48E0-A895-1DA3B99648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417195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latin typeface="Arial" panose="020B0604020202020204" pitchFamily="34" charset="0"/>
                <a:cs typeface="Times New Roman" panose="02020603050405020304" pitchFamily="18" charset="0"/>
              </a:rPr>
              <a:t>	</a:t>
            </a:r>
            <a:endParaRPr lang="en-US" altLang="en-US" sz="1800">
              <a:latin typeface="Arial" panose="020B0604020202020204" pitchFamily="34" charset="0"/>
            </a:endParaRPr>
          </a:p>
        </p:txBody>
      </p:sp>
      <p:sp>
        <p:nvSpPr>
          <p:cNvPr id="50199" name="TextBox 32">
            <a:extLst>
              <a:ext uri="{FF2B5EF4-FFF2-40B4-BE49-F238E27FC236}">
                <a16:creationId xmlns:a16="http://schemas.microsoft.com/office/drawing/2014/main" id="{A5040A8D-3669-4DF9-ACE4-D5D0B27CFB2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1025" y="5943600"/>
            <a:ext cx="6705600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4000" dirty="0">
                <a:cs typeface="Tahoma" panose="020B0604030504040204" pitchFamily="34" charset="0"/>
              </a:rPr>
              <a:t>Let us set up the equations</a:t>
            </a:r>
          </a:p>
        </p:txBody>
      </p:sp>
    </p:spTree>
    <p:custDataLst>
      <p:tags r:id="rId1"/>
    </p:custData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>
            <a:extLst>
              <a:ext uri="{FF2B5EF4-FFF2-40B4-BE49-F238E27FC236}">
                <a16:creationId xmlns:a16="http://schemas.microsoft.com/office/drawing/2014/main" id="{A2D86F92-A421-4799-B29F-0EE02451DCC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838200" y="304800"/>
            <a:ext cx="7793038" cy="1143000"/>
          </a:xfrm>
        </p:spPr>
        <p:txBody>
          <a:bodyPr/>
          <a:lstStyle/>
          <a:p>
            <a:pPr eaLnBrk="1" hangingPunct="1"/>
            <a:r>
              <a:rPr lang="en-US" altLang="en-US"/>
              <a:t>Each Spline Goes Through Two Consecutive Data Points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2227" name="Object 5">
                <a:extLst>
                  <a:ext uri="{FF2B5EF4-FFF2-40B4-BE49-F238E27FC236}">
                    <a16:creationId xmlns:a16="http://schemas.microsoft.com/office/drawing/2014/main" id="{45B3106A-C620-4B1F-9805-F4CDF97B4168}"/>
                  </a:ext>
                </a:extLst>
              </p:cNvPr>
              <p:cNvSpPr txBox="1"/>
              <p:nvPr/>
            </p:nvSpPr>
            <p:spPr bwMode="auto">
              <a:xfrm>
                <a:off x="304800" y="1600200"/>
                <a:ext cx="4953000" cy="895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𝑣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)=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sSup>
                        <m:sSup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52227" name="Object 5">
                <a:extLst>
                  <a:ext uri="{FF2B5EF4-FFF2-40B4-BE49-F238E27FC236}">
                    <a16:creationId xmlns:a16="http://schemas.microsoft.com/office/drawing/2014/main" id="{45B3106A-C620-4B1F-9805-F4CDF97B416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04800" y="1600200"/>
                <a:ext cx="4953000" cy="89535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228" name="Object 6">
                <a:extLst>
                  <a:ext uri="{FF2B5EF4-FFF2-40B4-BE49-F238E27FC236}">
                    <a16:creationId xmlns:a16="http://schemas.microsoft.com/office/drawing/2014/main" id="{E887C88F-EC57-45C7-A82A-BAC13BF849C6}"/>
                  </a:ext>
                </a:extLst>
              </p:cNvPr>
              <p:cNvSpPr txBox="1"/>
              <p:nvPr/>
            </p:nvSpPr>
            <p:spPr bwMode="auto">
              <a:xfrm>
                <a:off x="2684318" y="1592263"/>
                <a:ext cx="1960563" cy="58261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0≤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≤10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2228" name="Object 6">
                <a:extLst>
                  <a:ext uri="{FF2B5EF4-FFF2-40B4-BE49-F238E27FC236}">
                    <a16:creationId xmlns:a16="http://schemas.microsoft.com/office/drawing/2014/main" id="{E887C88F-EC57-45C7-A82A-BAC13BF849C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684318" y="1592263"/>
                <a:ext cx="1960563" cy="582613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2229" name="Rectangle 8">
            <a:extLst>
              <a:ext uri="{FF2B5EF4-FFF2-40B4-BE49-F238E27FC236}">
                <a16:creationId xmlns:a16="http://schemas.microsoft.com/office/drawing/2014/main" id="{59CE47E3-F05B-4626-A186-314F9134EB7E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2230" name="Object 7">
                <a:extLst>
                  <a:ext uri="{FF2B5EF4-FFF2-40B4-BE49-F238E27FC236}">
                    <a16:creationId xmlns:a16="http://schemas.microsoft.com/office/drawing/2014/main" id="{DBB514D6-4C10-451E-A7C2-76EAA4362E89}"/>
                  </a:ext>
                </a:extLst>
              </p:cNvPr>
              <p:cNvSpPr txBox="1"/>
              <p:nvPr/>
            </p:nvSpPr>
            <p:spPr bwMode="auto">
              <a:xfrm>
                <a:off x="990600" y="2229067"/>
                <a:ext cx="4800600" cy="79533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(0</m:t>
                      </m:r>
                      <m:sSup>
                        <m:sSup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(0)+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2230" name="Object 7">
                <a:extLst>
                  <a:ext uri="{FF2B5EF4-FFF2-40B4-BE49-F238E27FC236}">
                    <a16:creationId xmlns:a16="http://schemas.microsoft.com/office/drawing/2014/main" id="{DBB514D6-4C10-451E-A7C2-76EAA4362E8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990600" y="2229067"/>
                <a:ext cx="4800600" cy="795338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2231" name="Rectangle 10">
            <a:extLst>
              <a:ext uri="{FF2B5EF4-FFF2-40B4-BE49-F238E27FC236}">
                <a16:creationId xmlns:a16="http://schemas.microsoft.com/office/drawing/2014/main" id="{43E48334-5194-48F5-B0E3-7B98BC2872DF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2232" name="Object 9">
                <a:extLst>
                  <a:ext uri="{FF2B5EF4-FFF2-40B4-BE49-F238E27FC236}">
                    <a16:creationId xmlns:a16="http://schemas.microsoft.com/office/drawing/2014/main" id="{01169FA2-5CF5-40CA-B530-560A7CCC8C55}"/>
                  </a:ext>
                </a:extLst>
              </p:cNvPr>
              <p:cNvSpPr txBox="1"/>
              <p:nvPr/>
            </p:nvSpPr>
            <p:spPr bwMode="auto">
              <a:xfrm>
                <a:off x="995039" y="2803743"/>
                <a:ext cx="6456363" cy="79533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(10</m:t>
                      </m:r>
                      <m:sSup>
                        <m:sSup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(10)+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=227.04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2232" name="Object 9">
                <a:extLst>
                  <a:ext uri="{FF2B5EF4-FFF2-40B4-BE49-F238E27FC236}">
                    <a16:creationId xmlns:a16="http://schemas.microsoft.com/office/drawing/2014/main" id="{01169FA2-5CF5-40CA-B530-560A7CCC8C5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995039" y="2803743"/>
                <a:ext cx="6456363" cy="795338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2233" name="Picture 33">
            <a:extLst>
              <a:ext uri="{FF2B5EF4-FFF2-40B4-BE49-F238E27FC236}">
                <a16:creationId xmlns:a16="http://schemas.microsoft.com/office/drawing/2014/main" id="{C3440CB3-D6DF-4F82-A080-A565E7DF98D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0200" y="4003675"/>
            <a:ext cx="3581400" cy="2854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2533" name="Group 5">
            <a:extLst>
              <a:ext uri="{FF2B5EF4-FFF2-40B4-BE49-F238E27FC236}">
                <a16:creationId xmlns:a16="http://schemas.microsoft.com/office/drawing/2014/main" id="{29D8C5D0-130E-49BD-B5B2-55A636406C8F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762000" y="1524000"/>
          <a:ext cx="2667000" cy="3657600"/>
        </p:xfrm>
        <a:graphic>
          <a:graphicData uri="http://schemas.openxmlformats.org/drawingml/2006/table">
            <a:tbl>
              <a:tblPr/>
              <a:tblGrid>
                <a:gridCol w="13335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335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4194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t</a:t>
                      </a:r>
                      <a:endParaRPr kumimoji="0" lang="en-US" sz="2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v(t)</a:t>
                      </a:r>
                      <a:endParaRPr kumimoji="0" lang="en-US" sz="2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431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s</a:t>
                      </a:r>
                      <a:endParaRPr kumimoji="0" lang="en-US" sz="2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m/s</a:t>
                      </a:r>
                      <a:endParaRPr kumimoji="0" lang="en-US" sz="2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4194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kumimoji="0" lang="en-US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kumimoji="0" 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431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</a:t>
                      </a:r>
                      <a:endParaRPr kumimoji="0" lang="en-US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227.04</a:t>
                      </a:r>
                      <a:endParaRPr kumimoji="0" 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4194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15</a:t>
                      </a:r>
                      <a:endParaRPr kumimoji="0" 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362.78</a:t>
                      </a:r>
                      <a:endParaRPr kumimoji="0" lang="en-US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4194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</a:t>
                      </a:r>
                      <a:endParaRPr kumimoji="0" lang="en-US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517.35</a:t>
                      </a:r>
                      <a:endParaRPr kumimoji="0" lang="en-US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431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22.5</a:t>
                      </a:r>
                      <a:endParaRPr kumimoji="0" lang="en-US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602.97</a:t>
                      </a:r>
                      <a:endParaRPr kumimoji="0" lang="en-US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0480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30</a:t>
                      </a:r>
                      <a:endParaRPr kumimoji="0" lang="en-US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901.67</a:t>
                      </a:r>
                      <a:endParaRPr kumimoji="0" 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32" name="Rectangle 2">
            <a:extLst>
              <a:ext uri="{FF2B5EF4-FFF2-40B4-BE49-F238E27FC236}">
                <a16:creationId xmlns:a16="http://schemas.microsoft.com/office/drawing/2014/main" id="{F0F3E59D-AD68-409F-8FEE-908D2FAD302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8200" y="304800"/>
            <a:ext cx="7793038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 eaLnBrk="1" hangingPunct="1">
              <a:defRPr/>
            </a:pPr>
            <a:r>
              <a:rPr lang="en-US" sz="4400" kern="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Each </a:t>
            </a:r>
            <a:r>
              <a:rPr lang="en-US" sz="4400" kern="0" dirty="0" err="1">
                <a:solidFill>
                  <a:schemeClr val="tx2"/>
                </a:solidFill>
                <a:latin typeface="+mj-lt"/>
                <a:ea typeface="+mj-ea"/>
                <a:cs typeface="+mj-cs"/>
              </a:rPr>
              <a:t>Spline</a:t>
            </a:r>
            <a:r>
              <a:rPr lang="en-US" sz="4400" kern="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 Goes Through Two Consecutive Data Points</a:t>
            </a:r>
          </a:p>
        </p:txBody>
      </p:sp>
      <p:sp>
        <p:nvSpPr>
          <p:cNvPr id="54299" name="Rectangle 34">
            <a:extLst>
              <a:ext uri="{FF2B5EF4-FFF2-40B4-BE49-F238E27FC236}">
                <a16:creationId xmlns:a16="http://schemas.microsoft.com/office/drawing/2014/main" id="{2E7F973B-17B4-487A-9FED-432B0D8CEAF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4300" name="Object 33">
                <a:extLst>
                  <a:ext uri="{FF2B5EF4-FFF2-40B4-BE49-F238E27FC236}">
                    <a16:creationId xmlns:a16="http://schemas.microsoft.com/office/drawing/2014/main" id="{95DFE9B4-3836-4FBA-995C-B71E8616134C}"/>
                  </a:ext>
                </a:extLst>
              </p:cNvPr>
              <p:cNvSpPr txBox="1"/>
              <p:nvPr/>
            </p:nvSpPr>
            <p:spPr bwMode="auto">
              <a:xfrm>
                <a:off x="3699615" y="2468686"/>
                <a:ext cx="5080000" cy="609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(10</m:t>
                      </m:r>
                      <m:sSup>
                        <m:sSup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(10)+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=227.04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4300" name="Object 33">
                <a:extLst>
                  <a:ext uri="{FF2B5EF4-FFF2-40B4-BE49-F238E27FC236}">
                    <a16:creationId xmlns:a16="http://schemas.microsoft.com/office/drawing/2014/main" id="{95DFE9B4-3836-4FBA-995C-B71E8616134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699615" y="2468686"/>
                <a:ext cx="5080000" cy="60960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4301" name="Rectangle 36">
            <a:extLst>
              <a:ext uri="{FF2B5EF4-FFF2-40B4-BE49-F238E27FC236}">
                <a16:creationId xmlns:a16="http://schemas.microsoft.com/office/drawing/2014/main" id="{9D33571E-0AA7-42D6-B5C8-3035195A74B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4302" name="Object 35">
                <a:extLst>
                  <a:ext uri="{FF2B5EF4-FFF2-40B4-BE49-F238E27FC236}">
                    <a16:creationId xmlns:a16="http://schemas.microsoft.com/office/drawing/2014/main" id="{79653C9E-ED0F-409F-A486-D5A1EF24BAFA}"/>
                  </a:ext>
                </a:extLst>
              </p:cNvPr>
              <p:cNvSpPr txBox="1"/>
              <p:nvPr/>
            </p:nvSpPr>
            <p:spPr bwMode="auto">
              <a:xfrm>
                <a:off x="3695700" y="2897465"/>
                <a:ext cx="5054600" cy="609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(15</m:t>
                      </m:r>
                      <m:sSup>
                        <m:sSup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(15)+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=362.78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4302" name="Object 35">
                <a:extLst>
                  <a:ext uri="{FF2B5EF4-FFF2-40B4-BE49-F238E27FC236}">
                    <a16:creationId xmlns:a16="http://schemas.microsoft.com/office/drawing/2014/main" id="{79653C9E-ED0F-409F-A486-D5A1EF24BAF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695700" y="2897465"/>
                <a:ext cx="5054600" cy="60960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4303" name="Rectangle 38">
            <a:extLst>
              <a:ext uri="{FF2B5EF4-FFF2-40B4-BE49-F238E27FC236}">
                <a16:creationId xmlns:a16="http://schemas.microsoft.com/office/drawing/2014/main" id="{B1A42882-54A1-436D-872C-E398A8F8C18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4304" name="Object 37">
                <a:extLst>
                  <a:ext uri="{FF2B5EF4-FFF2-40B4-BE49-F238E27FC236}">
                    <a16:creationId xmlns:a16="http://schemas.microsoft.com/office/drawing/2014/main" id="{1E5DCC31-5285-4ECD-8857-FC026D35C9C2}"/>
                  </a:ext>
                </a:extLst>
              </p:cNvPr>
              <p:cNvSpPr txBox="1"/>
              <p:nvPr/>
            </p:nvSpPr>
            <p:spPr bwMode="auto">
              <a:xfrm>
                <a:off x="3695700" y="3410135"/>
                <a:ext cx="5181600" cy="609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(15</m:t>
                      </m:r>
                      <m:sSup>
                        <m:sSup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(15)+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=362.78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4304" name="Object 37">
                <a:extLst>
                  <a:ext uri="{FF2B5EF4-FFF2-40B4-BE49-F238E27FC236}">
                    <a16:creationId xmlns:a16="http://schemas.microsoft.com/office/drawing/2014/main" id="{1E5DCC31-5285-4ECD-8857-FC026D35C9C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695700" y="3410135"/>
                <a:ext cx="5181600" cy="609600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4305" name="Rectangle 40">
            <a:extLst>
              <a:ext uri="{FF2B5EF4-FFF2-40B4-BE49-F238E27FC236}">
                <a16:creationId xmlns:a16="http://schemas.microsoft.com/office/drawing/2014/main" id="{5C370FC1-350E-4A50-A3CB-39E30D87616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4306" name="Object 39">
                <a:extLst>
                  <a:ext uri="{FF2B5EF4-FFF2-40B4-BE49-F238E27FC236}">
                    <a16:creationId xmlns:a16="http://schemas.microsoft.com/office/drawing/2014/main" id="{87AEE9C4-F4A6-41F6-A9E9-2679A05EF861}"/>
                  </a:ext>
                </a:extLst>
              </p:cNvPr>
              <p:cNvSpPr txBox="1"/>
              <p:nvPr/>
            </p:nvSpPr>
            <p:spPr bwMode="auto">
              <a:xfrm>
                <a:off x="3725015" y="3902075"/>
                <a:ext cx="5029200" cy="609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(20</m:t>
                      </m:r>
                      <m:sSup>
                        <m:sSup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(20)+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=517.35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4306" name="Object 39">
                <a:extLst>
                  <a:ext uri="{FF2B5EF4-FFF2-40B4-BE49-F238E27FC236}">
                    <a16:creationId xmlns:a16="http://schemas.microsoft.com/office/drawing/2014/main" id="{87AEE9C4-F4A6-41F6-A9E9-2679A05EF86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725015" y="3902075"/>
                <a:ext cx="5029200" cy="609600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4307" name="Rectangle 42">
            <a:extLst>
              <a:ext uri="{FF2B5EF4-FFF2-40B4-BE49-F238E27FC236}">
                <a16:creationId xmlns:a16="http://schemas.microsoft.com/office/drawing/2014/main" id="{25762FA5-4F3D-4FA2-8AA2-29BC3C9E71A5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  <p:sp>
        <p:nvSpPr>
          <p:cNvPr id="54308" name="Rectangle 44">
            <a:extLst>
              <a:ext uri="{FF2B5EF4-FFF2-40B4-BE49-F238E27FC236}">
                <a16:creationId xmlns:a16="http://schemas.microsoft.com/office/drawing/2014/main" id="{96C1D3F3-F643-49B8-A44E-AB67CC7849CA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  <p:sp>
        <p:nvSpPr>
          <p:cNvPr id="54309" name="Rectangle 46">
            <a:extLst>
              <a:ext uri="{FF2B5EF4-FFF2-40B4-BE49-F238E27FC236}">
                <a16:creationId xmlns:a16="http://schemas.microsoft.com/office/drawing/2014/main" id="{CAB9389A-F12C-45EB-94EE-2901392B549E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  <p:sp>
        <p:nvSpPr>
          <p:cNvPr id="54310" name="Rectangle 48">
            <a:extLst>
              <a:ext uri="{FF2B5EF4-FFF2-40B4-BE49-F238E27FC236}">
                <a16:creationId xmlns:a16="http://schemas.microsoft.com/office/drawing/2014/main" id="{D202D6D3-50E9-4E5B-BEA7-EA972456EAF2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4311" name="Object 47">
                <a:extLst>
                  <a:ext uri="{FF2B5EF4-FFF2-40B4-BE49-F238E27FC236}">
                    <a16:creationId xmlns:a16="http://schemas.microsoft.com/office/drawing/2014/main" id="{7C8A04E7-0B67-4D7B-8456-0F87C1A6629D}"/>
                  </a:ext>
                </a:extLst>
              </p:cNvPr>
              <p:cNvSpPr txBox="1"/>
              <p:nvPr/>
            </p:nvSpPr>
            <p:spPr bwMode="auto">
              <a:xfrm>
                <a:off x="3733800" y="6111875"/>
                <a:ext cx="5105400" cy="609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(30</m:t>
                      </m:r>
                      <m:sSup>
                        <m:sSup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(30)+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=901.67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4311" name="Object 47">
                <a:extLst>
                  <a:ext uri="{FF2B5EF4-FFF2-40B4-BE49-F238E27FC236}">
                    <a16:creationId xmlns:a16="http://schemas.microsoft.com/office/drawing/2014/main" id="{7C8A04E7-0B67-4D7B-8456-0F87C1A6629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733800" y="6111875"/>
                <a:ext cx="5105400" cy="609600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312" name="Object 49">
                <a:extLst>
                  <a:ext uri="{FF2B5EF4-FFF2-40B4-BE49-F238E27FC236}">
                    <a16:creationId xmlns:a16="http://schemas.microsoft.com/office/drawing/2014/main" id="{5175F9FD-84EE-4171-AADD-72F36CB6667D}"/>
                  </a:ext>
                </a:extLst>
              </p:cNvPr>
              <p:cNvSpPr txBox="1"/>
              <p:nvPr/>
            </p:nvSpPr>
            <p:spPr bwMode="auto">
              <a:xfrm>
                <a:off x="3724275" y="4435475"/>
                <a:ext cx="5038725" cy="5778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(20</m:t>
                      </m:r>
                      <m:sSup>
                        <m:sSup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(20)+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=517.35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4312" name="Object 49">
                <a:extLst>
                  <a:ext uri="{FF2B5EF4-FFF2-40B4-BE49-F238E27FC236}">
                    <a16:creationId xmlns:a16="http://schemas.microsoft.com/office/drawing/2014/main" id="{5175F9FD-84EE-4171-AADD-72F36CB6667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724275" y="4435475"/>
                <a:ext cx="5038725" cy="577850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313" name="Object 51">
                <a:extLst>
                  <a:ext uri="{FF2B5EF4-FFF2-40B4-BE49-F238E27FC236}">
                    <a16:creationId xmlns:a16="http://schemas.microsoft.com/office/drawing/2014/main" id="{E453875A-5224-4739-912E-E07370D7537D}"/>
                  </a:ext>
                </a:extLst>
              </p:cNvPr>
              <p:cNvSpPr txBox="1"/>
              <p:nvPr/>
            </p:nvSpPr>
            <p:spPr bwMode="auto">
              <a:xfrm>
                <a:off x="3733800" y="5045075"/>
                <a:ext cx="5033963" cy="5778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(22.5</m:t>
                      </m:r>
                      <m:sSup>
                        <m:sSup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(22.5)+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=602.97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4313" name="Object 51">
                <a:extLst>
                  <a:ext uri="{FF2B5EF4-FFF2-40B4-BE49-F238E27FC236}">
                    <a16:creationId xmlns:a16="http://schemas.microsoft.com/office/drawing/2014/main" id="{E453875A-5224-4739-912E-E07370D7537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733800" y="5045075"/>
                <a:ext cx="5033963" cy="577850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314" name="Object 52">
                <a:extLst>
                  <a:ext uri="{FF2B5EF4-FFF2-40B4-BE49-F238E27FC236}">
                    <a16:creationId xmlns:a16="http://schemas.microsoft.com/office/drawing/2014/main" id="{26AD47C9-6046-4734-8CDB-8AD1B291BE31}"/>
                  </a:ext>
                </a:extLst>
              </p:cNvPr>
              <p:cNvSpPr txBox="1"/>
              <p:nvPr/>
            </p:nvSpPr>
            <p:spPr bwMode="auto">
              <a:xfrm>
                <a:off x="3733800" y="5578475"/>
                <a:ext cx="5105400" cy="609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(22.5</m:t>
                      </m:r>
                      <m:sSup>
                        <m:sSup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(22.5)+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=602.97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4314" name="Object 52">
                <a:extLst>
                  <a:ext uri="{FF2B5EF4-FFF2-40B4-BE49-F238E27FC236}">
                    <a16:creationId xmlns:a16="http://schemas.microsoft.com/office/drawing/2014/main" id="{26AD47C9-6046-4734-8CDB-8AD1B291BE3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733800" y="5578475"/>
                <a:ext cx="5105400" cy="609600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" name="Picture 2">
            <a:extLst>
              <a:ext uri="{FF2B5EF4-FFF2-40B4-BE49-F238E27FC236}">
                <a16:creationId xmlns:a16="http://schemas.microsoft.com/office/drawing/2014/main" id="{CD5D23A6-E3EE-47DA-A70F-37DDD7F28F42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719096" y="1443346"/>
            <a:ext cx="5805904" cy="1228066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Title 1">
            <a:extLst>
              <a:ext uri="{FF2B5EF4-FFF2-40B4-BE49-F238E27FC236}">
                <a16:creationId xmlns:a16="http://schemas.microsoft.com/office/drawing/2014/main" id="{E1511CBE-C214-46A1-B38F-7DEDDE66EF7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Derivatives are Continuous at Interior Data Points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6323" name="Object 2">
                <a:extLst>
                  <a:ext uri="{FF2B5EF4-FFF2-40B4-BE49-F238E27FC236}">
                    <a16:creationId xmlns:a16="http://schemas.microsoft.com/office/drawing/2014/main" id="{10731E5E-4E63-421D-9425-8BA6088DE95B}"/>
                  </a:ext>
                </a:extLst>
              </p:cNvPr>
              <p:cNvSpPr txBox="1"/>
              <p:nvPr/>
            </p:nvSpPr>
            <p:spPr bwMode="auto">
              <a:xfrm>
                <a:off x="1838325" y="1524000"/>
                <a:ext cx="3648075" cy="65881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𝑣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)=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sSup>
                        <m:sSup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56323" name="Object 2">
                <a:extLst>
                  <a:ext uri="{FF2B5EF4-FFF2-40B4-BE49-F238E27FC236}">
                    <a16:creationId xmlns:a16="http://schemas.microsoft.com/office/drawing/2014/main" id="{10731E5E-4E63-421D-9425-8BA6088DE95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838325" y="1524000"/>
                <a:ext cx="3648075" cy="658813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6324" name="Object 3">
                <a:extLst>
                  <a:ext uri="{FF2B5EF4-FFF2-40B4-BE49-F238E27FC236}">
                    <a16:creationId xmlns:a16="http://schemas.microsoft.com/office/drawing/2014/main" id="{FA39B13D-D356-41D1-87CF-83D5A1AC0BD6}"/>
                  </a:ext>
                </a:extLst>
              </p:cNvPr>
              <p:cNvSpPr txBox="1"/>
              <p:nvPr/>
            </p:nvSpPr>
            <p:spPr bwMode="auto">
              <a:xfrm>
                <a:off x="4210050" y="1524000"/>
                <a:ext cx="1447800" cy="43021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0≤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≤10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6324" name="Object 3">
                <a:extLst>
                  <a:ext uri="{FF2B5EF4-FFF2-40B4-BE49-F238E27FC236}">
                    <a16:creationId xmlns:a16="http://schemas.microsoft.com/office/drawing/2014/main" id="{FA39B13D-D356-41D1-87CF-83D5A1AC0BD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210050" y="1524000"/>
                <a:ext cx="1447800" cy="430212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6325" name="Object 4">
                <a:extLst>
                  <a:ext uri="{FF2B5EF4-FFF2-40B4-BE49-F238E27FC236}">
                    <a16:creationId xmlns:a16="http://schemas.microsoft.com/office/drawing/2014/main" id="{9169F694-D37D-4B35-AE0F-AFFFA5555304}"/>
                  </a:ext>
                </a:extLst>
              </p:cNvPr>
              <p:cNvSpPr txBox="1"/>
              <p:nvPr/>
            </p:nvSpPr>
            <p:spPr bwMode="auto">
              <a:xfrm>
                <a:off x="2286000" y="2200275"/>
                <a:ext cx="2971800" cy="609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p>
                        <m:sSup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6325" name="Object 4">
                <a:extLst>
                  <a:ext uri="{FF2B5EF4-FFF2-40B4-BE49-F238E27FC236}">
                    <a16:creationId xmlns:a16="http://schemas.microsoft.com/office/drawing/2014/main" id="{9169F694-D37D-4B35-AE0F-AFFFA555530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286000" y="2200275"/>
                <a:ext cx="2971800" cy="609600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6326" name="Object 5">
                <a:extLst>
                  <a:ext uri="{FF2B5EF4-FFF2-40B4-BE49-F238E27FC236}">
                    <a16:creationId xmlns:a16="http://schemas.microsoft.com/office/drawing/2014/main" id="{00411D37-9471-4F10-AD54-39DF45AA6707}"/>
                  </a:ext>
                </a:extLst>
              </p:cNvPr>
              <p:cNvSpPr txBox="1"/>
              <p:nvPr/>
            </p:nvSpPr>
            <p:spPr bwMode="auto">
              <a:xfrm>
                <a:off x="4210050" y="2178772"/>
                <a:ext cx="1660525" cy="4381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10≤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≤15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6326" name="Object 5">
                <a:extLst>
                  <a:ext uri="{FF2B5EF4-FFF2-40B4-BE49-F238E27FC236}">
                    <a16:creationId xmlns:a16="http://schemas.microsoft.com/office/drawing/2014/main" id="{00411D37-9471-4F10-AD54-39DF45AA670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210050" y="2178772"/>
                <a:ext cx="1660525" cy="438150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6327" name="Object 6">
                <a:extLst>
                  <a:ext uri="{FF2B5EF4-FFF2-40B4-BE49-F238E27FC236}">
                    <a16:creationId xmlns:a16="http://schemas.microsoft.com/office/drawing/2014/main" id="{C8387BBF-EA27-4149-BA09-C0E74D405773}"/>
                  </a:ext>
                </a:extLst>
              </p:cNvPr>
              <p:cNvSpPr txBox="1"/>
              <p:nvPr/>
            </p:nvSpPr>
            <p:spPr bwMode="auto">
              <a:xfrm>
                <a:off x="1066800" y="2965450"/>
                <a:ext cx="7696200" cy="128111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d>
                            <m:dPr>
                              <m:begChr m:val=""/>
                              <m:endChr m:val="|"/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𝑑</m:t>
                                  </m:r>
                                </m:num>
                                <m:den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𝑑𝑡</m:t>
                                  </m:r>
                                </m:den>
                              </m:f>
                              <m:d>
                                <m:d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𝑎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  <m:sSup>
                                    <m:sSupPr>
                                      <m:ctrlP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𝑡</m:t>
                                      </m:r>
                                    </m:e>
                                    <m:sup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  <m:sSub>
                                    <m:sSubPr>
                                      <m:ctrlP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𝑏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  <m:sSub>
                                    <m:sSubPr>
                                      <m:ctrlP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𝑐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</m:e>
                              </m:d>
                            </m:e>
                          </m:d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=10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d>
                            <m:dPr>
                              <m:begChr m:val=""/>
                              <m:endChr m:val="|"/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𝑑</m:t>
                                  </m:r>
                                </m:num>
                                <m:den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𝑑𝑡</m:t>
                                  </m:r>
                                </m:den>
                              </m:f>
                              <m:d>
                                <m:d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𝑎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  <m:sSup>
                                    <m:sSupPr>
                                      <m:ctrlP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𝑡</m:t>
                                      </m:r>
                                    </m:e>
                                    <m:sup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  <m:sSub>
                                    <m:sSubPr>
                                      <m:ctrlP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𝑏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  <m:sSub>
                                    <m:sSubPr>
                                      <m:ctrlP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𝑐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</m:e>
                              </m:d>
                            </m:e>
                          </m:d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=10</m:t>
                          </m:r>
                        </m:sub>
                      </m:sSub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56327" name="Object 6">
                <a:extLst>
                  <a:ext uri="{FF2B5EF4-FFF2-40B4-BE49-F238E27FC236}">
                    <a16:creationId xmlns:a16="http://schemas.microsoft.com/office/drawing/2014/main" id="{C8387BBF-EA27-4149-BA09-C0E74D40577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066800" y="2965450"/>
                <a:ext cx="7696200" cy="1281113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6328" name="Object 7">
                <a:extLst>
                  <a:ext uri="{FF2B5EF4-FFF2-40B4-BE49-F238E27FC236}">
                    <a16:creationId xmlns:a16="http://schemas.microsoft.com/office/drawing/2014/main" id="{5CC3A42D-DACE-4FD9-B024-6C1E1847640B}"/>
                  </a:ext>
                </a:extLst>
              </p:cNvPr>
              <p:cNvSpPr txBox="1"/>
              <p:nvPr/>
            </p:nvSpPr>
            <p:spPr bwMode="auto">
              <a:xfrm>
                <a:off x="1752600" y="4036219"/>
                <a:ext cx="5143500" cy="73183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d>
                            <m:dPr>
                              <m:begChr m:val=""/>
                              <m:endChr m:val="|"/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d>
                                <m:d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  <m:sSub>
                                    <m:sSubPr>
                                      <m:ctrlP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𝑎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  <m:sSub>
                                    <m:sSubPr>
                                      <m:ctrlP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𝑏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</m:e>
                              </m:d>
                            </m:e>
                          </m:d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=10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d>
                            <m:dPr>
                              <m:begChr m:val=""/>
                              <m:endChr m:val="|"/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d>
                                <m:d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  <m:sSub>
                                    <m:sSubPr>
                                      <m:ctrlP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𝑎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  <m:sSub>
                                    <m:sSubPr>
                                      <m:ctrlP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𝑏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</m:e>
                              </m:d>
                            </m:e>
                          </m:d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=10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6328" name="Object 7">
                <a:extLst>
                  <a:ext uri="{FF2B5EF4-FFF2-40B4-BE49-F238E27FC236}">
                    <a16:creationId xmlns:a16="http://schemas.microsoft.com/office/drawing/2014/main" id="{5CC3A42D-DACE-4FD9-B024-6C1E1847640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752600" y="4036219"/>
                <a:ext cx="5143500" cy="731837"/>
              </a:xfrm>
              <a:prstGeom prst="rect">
                <a:avLst/>
              </a:prstGeom>
              <a:blipFill>
                <a:blip r:embed="rId9"/>
                <a:stretch>
                  <a:fillRect t="-119167" b="-143333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6329" name="Object 8">
                <a:extLst>
                  <a:ext uri="{FF2B5EF4-FFF2-40B4-BE49-F238E27FC236}">
                    <a16:creationId xmlns:a16="http://schemas.microsoft.com/office/drawing/2014/main" id="{E6A3ACAE-CBA5-4804-9937-446DB666BF2B}"/>
                  </a:ext>
                </a:extLst>
              </p:cNvPr>
              <p:cNvSpPr txBox="1"/>
              <p:nvPr/>
            </p:nvSpPr>
            <p:spPr bwMode="auto">
              <a:xfrm>
                <a:off x="2057400" y="4799156"/>
                <a:ext cx="4524375" cy="622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d>
                        <m:d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10</m:t>
                          </m:r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=2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d>
                        <m:d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10</m:t>
                          </m:r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6329" name="Object 8">
                <a:extLst>
                  <a:ext uri="{FF2B5EF4-FFF2-40B4-BE49-F238E27FC236}">
                    <a16:creationId xmlns:a16="http://schemas.microsoft.com/office/drawing/2014/main" id="{E6A3ACAE-CBA5-4804-9937-446DB666BF2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057400" y="4799156"/>
                <a:ext cx="4524375" cy="622300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6330" name="Object 9">
                <a:extLst>
                  <a:ext uri="{FF2B5EF4-FFF2-40B4-BE49-F238E27FC236}">
                    <a16:creationId xmlns:a16="http://schemas.microsoft.com/office/drawing/2014/main" id="{B408109F-531D-4753-BF84-DE62A86487F6}"/>
                  </a:ext>
                </a:extLst>
              </p:cNvPr>
              <p:cNvSpPr txBox="1"/>
              <p:nvPr/>
            </p:nvSpPr>
            <p:spPr bwMode="auto">
              <a:xfrm>
                <a:off x="1828800" y="5577681"/>
                <a:ext cx="4268788" cy="622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20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−20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56330" name="Object 9">
                <a:extLst>
                  <a:ext uri="{FF2B5EF4-FFF2-40B4-BE49-F238E27FC236}">
                    <a16:creationId xmlns:a16="http://schemas.microsoft.com/office/drawing/2014/main" id="{B408109F-531D-4753-BF84-DE62A86487F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828800" y="5577681"/>
                <a:ext cx="4268788" cy="622300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custDataLst>
      <p:tags r:id="rId1"/>
    </p:custData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CA29F43A-7C16-4300-97EF-C3987A7AB8AA}"/>
              </a:ext>
            </a:extLst>
          </p:cNvPr>
          <p:cNvSpPr txBox="1">
            <a:spLocks/>
          </p:cNvSpPr>
          <p:nvPr/>
        </p:nvSpPr>
        <p:spPr bwMode="auto">
          <a:xfrm>
            <a:off x="457200" y="228600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 eaLnBrk="1" hangingPunct="1">
              <a:defRPr/>
            </a:pPr>
            <a:r>
              <a:rPr lang="en-US" sz="4400" kern="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Derivatives are continuous at Interior Data Points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8371" name="Object 11">
                <a:extLst>
                  <a:ext uri="{FF2B5EF4-FFF2-40B4-BE49-F238E27FC236}">
                    <a16:creationId xmlns:a16="http://schemas.microsoft.com/office/drawing/2014/main" id="{9930DCFF-F617-4368-99DE-FE57486B340B}"/>
                  </a:ext>
                </a:extLst>
              </p:cNvPr>
              <p:cNvSpPr txBox="1"/>
              <p:nvPr/>
            </p:nvSpPr>
            <p:spPr bwMode="auto">
              <a:xfrm>
                <a:off x="2301875" y="2362200"/>
                <a:ext cx="5851525" cy="6762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(10)+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−2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(10)−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58371" name="Object 11">
                <a:extLst>
                  <a:ext uri="{FF2B5EF4-FFF2-40B4-BE49-F238E27FC236}">
                    <a16:creationId xmlns:a16="http://schemas.microsoft.com/office/drawing/2014/main" id="{9930DCFF-F617-4368-99DE-FE57486B340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301875" y="2362200"/>
                <a:ext cx="5851525" cy="67627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8372" name="Object 9">
                <a:extLst>
                  <a:ext uri="{FF2B5EF4-FFF2-40B4-BE49-F238E27FC236}">
                    <a16:creationId xmlns:a16="http://schemas.microsoft.com/office/drawing/2014/main" id="{F459429B-F26E-4A23-878D-843A60D18A6F}"/>
                  </a:ext>
                </a:extLst>
              </p:cNvPr>
              <p:cNvSpPr txBox="1"/>
              <p:nvPr/>
            </p:nvSpPr>
            <p:spPr bwMode="auto">
              <a:xfrm>
                <a:off x="2319338" y="3408363"/>
                <a:ext cx="5910262" cy="70643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(15)+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−2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(15)−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58372" name="Object 9">
                <a:extLst>
                  <a:ext uri="{FF2B5EF4-FFF2-40B4-BE49-F238E27FC236}">
                    <a16:creationId xmlns:a16="http://schemas.microsoft.com/office/drawing/2014/main" id="{F459429B-F26E-4A23-878D-843A60D18A6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319338" y="3408363"/>
                <a:ext cx="5910262" cy="706437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8373" name="Object 7">
                <a:extLst>
                  <a:ext uri="{FF2B5EF4-FFF2-40B4-BE49-F238E27FC236}">
                    <a16:creationId xmlns:a16="http://schemas.microsoft.com/office/drawing/2014/main" id="{E5432D7D-B0EE-465B-B64A-3F09A7D0B182}"/>
                  </a:ext>
                </a:extLst>
              </p:cNvPr>
              <p:cNvSpPr txBox="1"/>
              <p:nvPr/>
            </p:nvSpPr>
            <p:spPr bwMode="auto">
              <a:xfrm>
                <a:off x="2278063" y="4475163"/>
                <a:ext cx="6027737" cy="70643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(20)+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−2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(20)−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58373" name="Object 7">
                <a:extLst>
                  <a:ext uri="{FF2B5EF4-FFF2-40B4-BE49-F238E27FC236}">
                    <a16:creationId xmlns:a16="http://schemas.microsoft.com/office/drawing/2014/main" id="{E5432D7D-B0EE-465B-B64A-3F09A7D0B18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278063" y="4475163"/>
                <a:ext cx="6027737" cy="706437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8374" name="Object 5">
                <a:extLst>
                  <a:ext uri="{FF2B5EF4-FFF2-40B4-BE49-F238E27FC236}">
                    <a16:creationId xmlns:a16="http://schemas.microsoft.com/office/drawing/2014/main" id="{5D725375-1E4D-4C4A-93C6-82FB96C3F9D0}"/>
                  </a:ext>
                </a:extLst>
              </p:cNvPr>
              <p:cNvSpPr txBox="1"/>
              <p:nvPr/>
            </p:nvSpPr>
            <p:spPr bwMode="auto">
              <a:xfrm>
                <a:off x="2286000" y="5541963"/>
                <a:ext cx="6732588" cy="70643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(22.5)+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−2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(22.5)−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58374" name="Object 5">
                <a:extLst>
                  <a:ext uri="{FF2B5EF4-FFF2-40B4-BE49-F238E27FC236}">
                    <a16:creationId xmlns:a16="http://schemas.microsoft.com/office/drawing/2014/main" id="{5D725375-1E4D-4C4A-93C6-82FB96C3F9D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286000" y="5541963"/>
                <a:ext cx="6732588" cy="706437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8375" name="Rectangle 13">
            <a:extLst>
              <a:ext uri="{FF2B5EF4-FFF2-40B4-BE49-F238E27FC236}">
                <a16:creationId xmlns:a16="http://schemas.microsoft.com/office/drawing/2014/main" id="{82427886-21A5-4DF7-9957-05BBA9CC8AC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28800" y="2057400"/>
            <a:ext cx="122872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cs typeface="Tahoma" panose="020B0604030504040204" pitchFamily="34" charset="0"/>
              </a:rPr>
              <a:t>At t=10</a:t>
            </a:r>
          </a:p>
        </p:txBody>
      </p:sp>
      <p:sp>
        <p:nvSpPr>
          <p:cNvPr id="58376" name="Rectangle 13">
            <a:extLst>
              <a:ext uri="{FF2B5EF4-FFF2-40B4-BE49-F238E27FC236}">
                <a16:creationId xmlns:a16="http://schemas.microsoft.com/office/drawing/2014/main" id="{A4D39BE8-2ADC-4A4F-BA70-BC8B3036925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19275" y="3043238"/>
            <a:ext cx="1228725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cs typeface="Tahoma" panose="020B0604030504040204" pitchFamily="34" charset="0"/>
              </a:rPr>
              <a:t>At t=15</a:t>
            </a:r>
          </a:p>
        </p:txBody>
      </p:sp>
      <p:sp>
        <p:nvSpPr>
          <p:cNvPr id="58377" name="Rectangle 13">
            <a:extLst>
              <a:ext uri="{FF2B5EF4-FFF2-40B4-BE49-F238E27FC236}">
                <a16:creationId xmlns:a16="http://schemas.microsoft.com/office/drawing/2014/main" id="{6843ED3A-07CF-4E47-953E-64E3E199697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19275" y="4110038"/>
            <a:ext cx="1228725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cs typeface="Tahoma" panose="020B0604030504040204" pitchFamily="34" charset="0"/>
              </a:rPr>
              <a:t>At t=20</a:t>
            </a:r>
          </a:p>
        </p:txBody>
      </p:sp>
      <p:sp>
        <p:nvSpPr>
          <p:cNvPr id="58378" name="Rectangle 13">
            <a:extLst>
              <a:ext uri="{FF2B5EF4-FFF2-40B4-BE49-F238E27FC236}">
                <a16:creationId xmlns:a16="http://schemas.microsoft.com/office/drawing/2014/main" id="{7B2E21EA-CB82-490E-BD2C-749FDD9BC96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28800" y="5176838"/>
            <a:ext cx="1490663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cs typeface="Tahoma" panose="020B0604030504040204" pitchFamily="34" charset="0"/>
              </a:rPr>
              <a:t>At t=22.5</a:t>
            </a:r>
          </a:p>
        </p:txBody>
      </p:sp>
    </p:spTree>
    <p:custDataLst>
      <p:tags r:id="rId1"/>
    </p:custData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Title 1">
            <a:extLst>
              <a:ext uri="{FF2B5EF4-FFF2-40B4-BE49-F238E27FC236}">
                <a16:creationId xmlns:a16="http://schemas.microsoft.com/office/drawing/2014/main" id="{7A3D969E-1190-4D30-A667-9DE17D37238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28600" y="381000"/>
            <a:ext cx="8229600" cy="1143000"/>
          </a:xfrm>
        </p:spPr>
        <p:txBody>
          <a:bodyPr/>
          <a:lstStyle/>
          <a:p>
            <a:pPr eaLnBrk="1" hangingPunct="1"/>
            <a:r>
              <a:rPr lang="en-US" altLang="en-US" dirty="0"/>
              <a:t>Last Equation</a:t>
            </a:r>
          </a:p>
        </p:txBody>
      </p:sp>
      <p:sp>
        <p:nvSpPr>
          <p:cNvPr id="60419" name="Rectangle 2">
            <a:extLst>
              <a:ext uri="{FF2B5EF4-FFF2-40B4-BE49-F238E27FC236}">
                <a16:creationId xmlns:a16="http://schemas.microsoft.com/office/drawing/2014/main" id="{F9E07E46-E5C7-44E8-AE3A-A008F8EEFBB4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0420" name="Object 1">
                <a:extLst>
                  <a:ext uri="{FF2B5EF4-FFF2-40B4-BE49-F238E27FC236}">
                    <a16:creationId xmlns:a16="http://schemas.microsoft.com/office/drawing/2014/main" id="{AB6BF729-4FDF-4BE9-B433-34DE5C7781D6}"/>
                  </a:ext>
                </a:extLst>
              </p:cNvPr>
              <p:cNvSpPr txBox="1"/>
              <p:nvPr/>
            </p:nvSpPr>
            <p:spPr bwMode="auto">
              <a:xfrm>
                <a:off x="3810000" y="1371600"/>
                <a:ext cx="1143000" cy="457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60420" name="Object 1">
                <a:extLst>
                  <a:ext uri="{FF2B5EF4-FFF2-40B4-BE49-F238E27FC236}">
                    <a16:creationId xmlns:a16="http://schemas.microsoft.com/office/drawing/2014/main" id="{AB6BF729-4FDF-4BE9-B433-34DE5C7781D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810000" y="1371600"/>
                <a:ext cx="1143000" cy="45720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custDataLst>
      <p:tags r:id="rId1"/>
    </p:custData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>
            <a:extLst>
              <a:ext uri="{FF2B5EF4-FFF2-40B4-BE49-F238E27FC236}">
                <a16:creationId xmlns:a16="http://schemas.microsoft.com/office/drawing/2014/main" id="{E738F73D-7835-43DF-9F3F-E3A45983D04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Final Set of Equations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2467" name="Object 3">
                <a:extLst>
                  <a:ext uri="{FF2B5EF4-FFF2-40B4-BE49-F238E27FC236}">
                    <a16:creationId xmlns:a16="http://schemas.microsoft.com/office/drawing/2014/main" id="{E7336EFD-17A2-42C4-A58B-0D2F9D31957F}"/>
                  </a:ext>
                </a:extLst>
              </p:cNvPr>
              <p:cNvSpPr txBox="1"/>
              <p:nvPr/>
            </p:nvSpPr>
            <p:spPr bwMode="auto">
              <a:xfrm>
                <a:off x="533400" y="1447800"/>
                <a:ext cx="7924800" cy="4449763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775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15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100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100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225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15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225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15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400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20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400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20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506.25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22.5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506.25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22.5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900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30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20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−20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−1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30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−30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−1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40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−40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−1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45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−45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−1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</m:m>
                        </m:e>
                      </m:d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𝑏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𝑐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𝑏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𝑐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𝑏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𝑐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4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𝑏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4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𝑐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4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5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𝑏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5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𝑐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5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227.04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227.04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362.78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362.78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517.35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517.35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602.97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602.97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901.67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62467" name="Object 3">
                <a:extLst>
                  <a:ext uri="{FF2B5EF4-FFF2-40B4-BE49-F238E27FC236}">
                    <a16:creationId xmlns:a16="http://schemas.microsoft.com/office/drawing/2014/main" id="{E7336EFD-17A2-42C4-A58B-0D2F9D31957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33400" y="1447800"/>
                <a:ext cx="7924800" cy="4449763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custDataLst>
      <p:tags r:id="rId1"/>
    </p:custData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>
            <a:extLst>
              <a:ext uri="{FF2B5EF4-FFF2-40B4-BE49-F238E27FC236}">
                <a16:creationId xmlns:a16="http://schemas.microsoft.com/office/drawing/2014/main" id="{2FA77E1B-62D4-4163-86EF-CBFBFEB87F0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Coefficients of Spline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4515" name="Object 6">
                <a:extLst>
                  <a:ext uri="{FF2B5EF4-FFF2-40B4-BE49-F238E27FC236}">
                    <a16:creationId xmlns:a16="http://schemas.microsoft.com/office/drawing/2014/main" id="{EA9A694D-4EE6-45F5-8C76-24D5C3436EC2}"/>
                  </a:ext>
                </a:extLst>
              </p:cNvPr>
              <p:cNvSpPr txBox="1"/>
              <p:nvPr/>
            </p:nvSpPr>
            <p:spPr bwMode="auto">
              <a:xfrm>
                <a:off x="0" y="0"/>
                <a:ext cx="152400" cy="228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 fontScale="475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64515" name="Object 6">
                <a:extLst>
                  <a:ext uri="{FF2B5EF4-FFF2-40B4-BE49-F238E27FC236}">
                    <a16:creationId xmlns:a16="http://schemas.microsoft.com/office/drawing/2014/main" id="{EA9A694D-4EE6-45F5-8C76-24D5C3436EC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0" y="0"/>
                <a:ext cx="152400" cy="228600"/>
              </a:xfrm>
              <a:prstGeom prst="rect">
                <a:avLst/>
              </a:prstGeom>
              <a:blipFill>
                <a:blip r:embed="rId4"/>
                <a:stretch>
                  <a:fillRect r="-32000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4516" name="Object 5">
                <a:extLst>
                  <a:ext uri="{FF2B5EF4-FFF2-40B4-BE49-F238E27FC236}">
                    <a16:creationId xmlns:a16="http://schemas.microsoft.com/office/drawing/2014/main" id="{4AF509E0-B296-4BCE-9800-39382B753102}"/>
                  </a:ext>
                </a:extLst>
              </p:cNvPr>
              <p:cNvSpPr txBox="1"/>
              <p:nvPr/>
            </p:nvSpPr>
            <p:spPr bwMode="auto">
              <a:xfrm>
                <a:off x="0" y="0"/>
                <a:ext cx="142875" cy="228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 fontScale="475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64516" name="Object 5">
                <a:extLst>
                  <a:ext uri="{FF2B5EF4-FFF2-40B4-BE49-F238E27FC236}">
                    <a16:creationId xmlns:a16="http://schemas.microsoft.com/office/drawing/2014/main" id="{4AF509E0-B296-4BCE-9800-39382B75310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0" y="0"/>
                <a:ext cx="142875" cy="228600"/>
              </a:xfrm>
              <a:prstGeom prst="rect">
                <a:avLst/>
              </a:prstGeom>
              <a:blipFill>
                <a:blip r:embed="rId5"/>
                <a:stretch>
                  <a:fillRect r="-34783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4517" name="Object 4">
                <a:extLst>
                  <a:ext uri="{FF2B5EF4-FFF2-40B4-BE49-F238E27FC236}">
                    <a16:creationId xmlns:a16="http://schemas.microsoft.com/office/drawing/2014/main" id="{AF6E7D29-7329-4C0C-97A3-2C432771E1F3}"/>
                  </a:ext>
                </a:extLst>
              </p:cNvPr>
              <p:cNvSpPr txBox="1"/>
              <p:nvPr/>
            </p:nvSpPr>
            <p:spPr bwMode="auto">
              <a:xfrm>
                <a:off x="0" y="0"/>
                <a:ext cx="142875" cy="228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 fontScale="475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64517" name="Object 4">
                <a:extLst>
                  <a:ext uri="{FF2B5EF4-FFF2-40B4-BE49-F238E27FC236}">
                    <a16:creationId xmlns:a16="http://schemas.microsoft.com/office/drawing/2014/main" id="{AF6E7D29-7329-4C0C-97A3-2C432771E1F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0" y="0"/>
                <a:ext cx="142875" cy="228600"/>
              </a:xfrm>
              <a:prstGeom prst="rect">
                <a:avLst/>
              </a:prstGeom>
              <a:blipFill>
                <a:blip r:embed="rId6"/>
                <a:stretch>
                  <a:fillRect r="-34783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D23181BB-EF9E-447B-9DC6-F276827B842E}"/>
              </a:ext>
            </a:extLst>
          </p:cNvPr>
          <p:cNvGraphicFramePr>
            <a:graphicFrameLocks noGrp="1"/>
          </p:cNvGraphicFramePr>
          <p:nvPr/>
        </p:nvGraphicFramePr>
        <p:xfrm>
          <a:off x="1524000" y="1600200"/>
          <a:ext cx="6172200" cy="35052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5430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430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430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430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84200">
                <a:tc>
                  <a:txBody>
                    <a:bodyPr/>
                    <a:lstStyle/>
                    <a:p>
                      <a:pPr algn="ctr"/>
                      <a:r>
                        <a:rPr lang="en-US" sz="3200" i="1" dirty="0" err="1">
                          <a:latin typeface="Times New Roman" pitchFamily="18" charset="0"/>
                          <a:cs typeface="Times New Roman" pitchFamily="18" charset="0"/>
                        </a:rPr>
                        <a:t>i</a:t>
                      </a:r>
                      <a:endParaRPr lang="en-US" sz="3200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i="1" dirty="0" err="1">
                          <a:latin typeface="Times New Roman" pitchFamily="18" charset="0"/>
                          <a:cs typeface="Times New Roman" pitchFamily="18" charset="0"/>
                        </a:rPr>
                        <a:t>a</a:t>
                      </a:r>
                      <a:r>
                        <a:rPr lang="en-US" sz="3200" i="1" baseline="-25000" dirty="0" err="1">
                          <a:latin typeface="Times New Roman" pitchFamily="18" charset="0"/>
                          <a:cs typeface="Times New Roman" pitchFamily="18" charset="0"/>
                        </a:rPr>
                        <a:t>i</a:t>
                      </a:r>
                      <a:endParaRPr lang="en-US" sz="3200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i="1" dirty="0">
                          <a:latin typeface="Times New Roman" pitchFamily="18" charset="0"/>
                          <a:cs typeface="Times New Roman" pitchFamily="18" charset="0"/>
                        </a:rPr>
                        <a:t>b</a:t>
                      </a:r>
                      <a:r>
                        <a:rPr lang="en-US" sz="3200" i="1" baseline="-25000" dirty="0">
                          <a:latin typeface="Times New Roman" pitchFamily="18" charset="0"/>
                          <a:cs typeface="Times New Roman" pitchFamily="18" charset="0"/>
                        </a:rPr>
                        <a:t>i</a:t>
                      </a:r>
                      <a:endParaRPr lang="en-US" sz="3200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i="1" dirty="0" err="1">
                          <a:latin typeface="Times New Roman" pitchFamily="18" charset="0"/>
                          <a:cs typeface="Times New Roman" pitchFamily="18" charset="0"/>
                        </a:rPr>
                        <a:t>c</a:t>
                      </a:r>
                      <a:r>
                        <a:rPr lang="en-US" sz="3200" i="1" baseline="-25000" dirty="0" err="1">
                          <a:latin typeface="Times New Roman" pitchFamily="18" charset="0"/>
                          <a:cs typeface="Times New Roman" pitchFamily="18" charset="0"/>
                        </a:rPr>
                        <a:t>i</a:t>
                      </a:r>
                      <a:endParaRPr lang="en-US" sz="3200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84200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22.704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84200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0.8888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4.928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88.88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84200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-0.1356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35.66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-141.61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84200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1.6048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-33.956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554.55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84200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0.20889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28.86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-152.13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custDataLst>
      <p:tags r:id="rId1"/>
    </p:custData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>
            <a:extLst>
              <a:ext uri="{FF2B5EF4-FFF2-40B4-BE49-F238E27FC236}">
                <a16:creationId xmlns:a16="http://schemas.microsoft.com/office/drawing/2014/main" id="{54EE6FB5-DEDC-45FC-9715-D777EF720BE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Final Solution</a:t>
            </a:r>
          </a:p>
        </p:txBody>
      </p:sp>
      <p:sp>
        <p:nvSpPr>
          <p:cNvPr id="66563" name="Rectangle 6">
            <a:extLst>
              <a:ext uri="{FF2B5EF4-FFF2-40B4-BE49-F238E27FC236}">
                <a16:creationId xmlns:a16="http://schemas.microsoft.com/office/drawing/2014/main" id="{0D66CFDB-DD48-4F2A-A458-EEC00B1FB2A1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6564" name="Object 5">
                <a:extLst>
                  <a:ext uri="{FF2B5EF4-FFF2-40B4-BE49-F238E27FC236}">
                    <a16:creationId xmlns:a16="http://schemas.microsoft.com/office/drawing/2014/main" id="{317B0E94-83B8-4849-A93A-211B0DBD99D6}"/>
                  </a:ext>
                </a:extLst>
              </p:cNvPr>
              <p:cNvSpPr txBox="1"/>
              <p:nvPr/>
            </p:nvSpPr>
            <p:spPr bwMode="auto">
              <a:xfrm>
                <a:off x="1190625" y="1297204"/>
                <a:ext cx="2133600" cy="45243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𝑣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)=22.704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66564" name="Object 5">
                <a:extLst>
                  <a:ext uri="{FF2B5EF4-FFF2-40B4-BE49-F238E27FC236}">
                    <a16:creationId xmlns:a16="http://schemas.microsoft.com/office/drawing/2014/main" id="{317B0E94-83B8-4849-A93A-211B0DBD99D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190625" y="1297204"/>
                <a:ext cx="2133600" cy="452438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6565" name="Rectangle 8">
            <a:extLst>
              <a:ext uri="{FF2B5EF4-FFF2-40B4-BE49-F238E27FC236}">
                <a16:creationId xmlns:a16="http://schemas.microsoft.com/office/drawing/2014/main" id="{0DFECEDD-5E60-4BED-BD88-5C3959B876F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6566" name="Object 7">
                <a:extLst>
                  <a:ext uri="{FF2B5EF4-FFF2-40B4-BE49-F238E27FC236}">
                    <a16:creationId xmlns:a16="http://schemas.microsoft.com/office/drawing/2014/main" id="{CEF26FE9-8063-41DB-ABA2-F0B2FB8E010D}"/>
                  </a:ext>
                </a:extLst>
              </p:cNvPr>
              <p:cNvSpPr txBox="1"/>
              <p:nvPr/>
            </p:nvSpPr>
            <p:spPr bwMode="auto">
              <a:xfrm>
                <a:off x="2819400" y="1306152"/>
                <a:ext cx="1400175" cy="4095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0≤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≤10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66566" name="Object 7">
                <a:extLst>
                  <a:ext uri="{FF2B5EF4-FFF2-40B4-BE49-F238E27FC236}">
                    <a16:creationId xmlns:a16="http://schemas.microsoft.com/office/drawing/2014/main" id="{CEF26FE9-8063-41DB-ABA2-F0B2FB8E010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819400" y="1306152"/>
                <a:ext cx="1400175" cy="40957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6567" name="Rectangle 10">
            <a:extLst>
              <a:ext uri="{FF2B5EF4-FFF2-40B4-BE49-F238E27FC236}">
                <a16:creationId xmlns:a16="http://schemas.microsoft.com/office/drawing/2014/main" id="{4F610B1C-E305-4E07-B424-6D6ED3481BAF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6568" name="Object 9">
                <a:extLst>
                  <a:ext uri="{FF2B5EF4-FFF2-40B4-BE49-F238E27FC236}">
                    <a16:creationId xmlns:a16="http://schemas.microsoft.com/office/drawing/2014/main" id="{3B71E339-E211-4428-BD8B-B45A5143F8AC}"/>
                  </a:ext>
                </a:extLst>
              </p:cNvPr>
              <p:cNvSpPr txBox="1"/>
              <p:nvPr/>
            </p:nvSpPr>
            <p:spPr bwMode="auto">
              <a:xfrm>
                <a:off x="1617663" y="1752600"/>
                <a:ext cx="3900487" cy="5175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=0.8888</m:t>
                      </m:r>
                      <m:sSup>
                        <m:sSup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+4.928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+88.88,</m:t>
                      </m:r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66568" name="Object 9">
                <a:extLst>
                  <a:ext uri="{FF2B5EF4-FFF2-40B4-BE49-F238E27FC236}">
                    <a16:creationId xmlns:a16="http://schemas.microsoft.com/office/drawing/2014/main" id="{3B71E339-E211-4428-BD8B-B45A5143F8A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617663" y="1752600"/>
                <a:ext cx="3900487" cy="51752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6569" name="Rectangle 12">
            <a:extLst>
              <a:ext uri="{FF2B5EF4-FFF2-40B4-BE49-F238E27FC236}">
                <a16:creationId xmlns:a16="http://schemas.microsoft.com/office/drawing/2014/main" id="{2E7E8DF2-4FEF-410D-B75F-92D9DD2A8CA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6570" name="Object 11">
                <a:extLst>
                  <a:ext uri="{FF2B5EF4-FFF2-40B4-BE49-F238E27FC236}">
                    <a16:creationId xmlns:a16="http://schemas.microsoft.com/office/drawing/2014/main" id="{1F50D985-AACA-47E2-AAFE-D8576F43BB6A}"/>
                  </a:ext>
                </a:extLst>
              </p:cNvPr>
              <p:cNvSpPr txBox="1"/>
              <p:nvPr/>
            </p:nvSpPr>
            <p:spPr bwMode="auto">
              <a:xfrm>
                <a:off x="4648200" y="1752528"/>
                <a:ext cx="1550988" cy="4095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10≤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≤15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66570" name="Object 11">
                <a:extLst>
                  <a:ext uri="{FF2B5EF4-FFF2-40B4-BE49-F238E27FC236}">
                    <a16:creationId xmlns:a16="http://schemas.microsoft.com/office/drawing/2014/main" id="{1F50D985-AACA-47E2-AAFE-D8576F43BB6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648200" y="1752528"/>
                <a:ext cx="1550988" cy="409575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6571" name="Rectangle 14">
            <a:extLst>
              <a:ext uri="{FF2B5EF4-FFF2-40B4-BE49-F238E27FC236}">
                <a16:creationId xmlns:a16="http://schemas.microsoft.com/office/drawing/2014/main" id="{5913CE67-0A85-4181-90FC-B6BAF30E8F1F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6572" name="Object 13">
                <a:extLst>
                  <a:ext uri="{FF2B5EF4-FFF2-40B4-BE49-F238E27FC236}">
                    <a16:creationId xmlns:a16="http://schemas.microsoft.com/office/drawing/2014/main" id="{4230862E-0AC6-46AC-B94E-B67D5D223927}"/>
                  </a:ext>
                </a:extLst>
              </p:cNvPr>
              <p:cNvSpPr txBox="1"/>
              <p:nvPr/>
            </p:nvSpPr>
            <p:spPr bwMode="auto">
              <a:xfrm>
                <a:off x="1600200" y="2286000"/>
                <a:ext cx="4310063" cy="5175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=−0.1356</m:t>
                      </m:r>
                      <m:sSup>
                        <m:sSup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+35.66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−141.61,</m:t>
                      </m:r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66572" name="Object 13">
                <a:extLst>
                  <a:ext uri="{FF2B5EF4-FFF2-40B4-BE49-F238E27FC236}">
                    <a16:creationId xmlns:a16="http://schemas.microsoft.com/office/drawing/2014/main" id="{4230862E-0AC6-46AC-B94E-B67D5D22392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600200" y="2286000"/>
                <a:ext cx="4310063" cy="517525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6573" name="Rectangle 16">
            <a:extLst>
              <a:ext uri="{FF2B5EF4-FFF2-40B4-BE49-F238E27FC236}">
                <a16:creationId xmlns:a16="http://schemas.microsoft.com/office/drawing/2014/main" id="{125B12F1-E67A-4B3E-8A1C-28C75E7B494A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6574" name="Object 15">
                <a:extLst>
                  <a:ext uri="{FF2B5EF4-FFF2-40B4-BE49-F238E27FC236}">
                    <a16:creationId xmlns:a16="http://schemas.microsoft.com/office/drawing/2014/main" id="{DCDD31CC-F810-4BA9-B4B2-9A61DE6CFD37}"/>
                  </a:ext>
                </a:extLst>
              </p:cNvPr>
              <p:cNvSpPr txBox="1"/>
              <p:nvPr/>
            </p:nvSpPr>
            <p:spPr bwMode="auto">
              <a:xfrm>
                <a:off x="5012314" y="2270125"/>
                <a:ext cx="1573213" cy="4095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15≤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≤20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66574" name="Object 15">
                <a:extLst>
                  <a:ext uri="{FF2B5EF4-FFF2-40B4-BE49-F238E27FC236}">
                    <a16:creationId xmlns:a16="http://schemas.microsoft.com/office/drawing/2014/main" id="{DCDD31CC-F810-4BA9-B4B2-9A61DE6CFD3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012314" y="2270125"/>
                <a:ext cx="1573213" cy="409575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6575" name="Rectangle 18">
            <a:extLst>
              <a:ext uri="{FF2B5EF4-FFF2-40B4-BE49-F238E27FC236}">
                <a16:creationId xmlns:a16="http://schemas.microsoft.com/office/drawing/2014/main" id="{21394247-D5C8-4EDF-8E14-A01BBC48EDE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6576" name="Object 17">
                <a:extLst>
                  <a:ext uri="{FF2B5EF4-FFF2-40B4-BE49-F238E27FC236}">
                    <a16:creationId xmlns:a16="http://schemas.microsoft.com/office/drawing/2014/main" id="{37ED41F4-45B0-4C5D-88E9-FB92BE829A3E}"/>
                  </a:ext>
                </a:extLst>
              </p:cNvPr>
              <p:cNvSpPr txBox="1"/>
              <p:nvPr/>
            </p:nvSpPr>
            <p:spPr bwMode="auto">
              <a:xfrm>
                <a:off x="1577975" y="2759075"/>
                <a:ext cx="4289425" cy="5175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=1.6048</m:t>
                      </m:r>
                      <m:sSup>
                        <m:sSup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−33.956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+554.55,</m:t>
                      </m:r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66576" name="Object 17">
                <a:extLst>
                  <a:ext uri="{FF2B5EF4-FFF2-40B4-BE49-F238E27FC236}">
                    <a16:creationId xmlns:a16="http://schemas.microsoft.com/office/drawing/2014/main" id="{37ED41F4-45B0-4C5D-88E9-FB92BE829A3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577975" y="2759075"/>
                <a:ext cx="4289425" cy="517525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6577" name="Rectangle 20">
            <a:extLst>
              <a:ext uri="{FF2B5EF4-FFF2-40B4-BE49-F238E27FC236}">
                <a16:creationId xmlns:a16="http://schemas.microsoft.com/office/drawing/2014/main" id="{227ADE1C-64E9-4EDA-AA03-D4D8B3F6F8C3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6578" name="Object 19">
                <a:extLst>
                  <a:ext uri="{FF2B5EF4-FFF2-40B4-BE49-F238E27FC236}">
                    <a16:creationId xmlns:a16="http://schemas.microsoft.com/office/drawing/2014/main" id="{3C831817-1E3C-40D4-A63D-40A9EACFC647}"/>
                  </a:ext>
                </a:extLst>
              </p:cNvPr>
              <p:cNvSpPr txBox="1"/>
              <p:nvPr/>
            </p:nvSpPr>
            <p:spPr bwMode="auto">
              <a:xfrm>
                <a:off x="4995069" y="2735695"/>
                <a:ext cx="1874838" cy="4095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20≤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≤22.5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66578" name="Object 19">
                <a:extLst>
                  <a:ext uri="{FF2B5EF4-FFF2-40B4-BE49-F238E27FC236}">
                    <a16:creationId xmlns:a16="http://schemas.microsoft.com/office/drawing/2014/main" id="{3C831817-1E3C-40D4-A63D-40A9EACFC64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995069" y="2735695"/>
                <a:ext cx="1874838" cy="409575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6579" name="Rectangle 22">
            <a:extLst>
              <a:ext uri="{FF2B5EF4-FFF2-40B4-BE49-F238E27FC236}">
                <a16:creationId xmlns:a16="http://schemas.microsoft.com/office/drawing/2014/main" id="{63228526-A3AA-4898-B85D-7496EC32F06A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6580" name="Object 21">
                <a:extLst>
                  <a:ext uri="{FF2B5EF4-FFF2-40B4-BE49-F238E27FC236}">
                    <a16:creationId xmlns:a16="http://schemas.microsoft.com/office/drawing/2014/main" id="{58B4C60A-6E49-48ED-B8C5-394A547ECFFE}"/>
                  </a:ext>
                </a:extLst>
              </p:cNvPr>
              <p:cNvSpPr txBox="1"/>
              <p:nvPr/>
            </p:nvSpPr>
            <p:spPr bwMode="auto">
              <a:xfrm>
                <a:off x="1600200" y="3292475"/>
                <a:ext cx="4310063" cy="5175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=0.20889</m:t>
                      </m:r>
                      <m:sSup>
                        <m:sSup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+28.86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−152.13,</m:t>
                      </m:r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66580" name="Object 21">
                <a:extLst>
                  <a:ext uri="{FF2B5EF4-FFF2-40B4-BE49-F238E27FC236}">
                    <a16:creationId xmlns:a16="http://schemas.microsoft.com/office/drawing/2014/main" id="{58B4C60A-6E49-48ED-B8C5-394A547ECFF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600200" y="3292475"/>
                <a:ext cx="4310063" cy="517525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6581" name="Rectangle 24">
            <a:extLst>
              <a:ext uri="{FF2B5EF4-FFF2-40B4-BE49-F238E27FC236}">
                <a16:creationId xmlns:a16="http://schemas.microsoft.com/office/drawing/2014/main" id="{BD116F5B-2FF2-4DAE-BEDE-DC636F38F80E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6582" name="Object 23">
                <a:extLst>
                  <a:ext uri="{FF2B5EF4-FFF2-40B4-BE49-F238E27FC236}">
                    <a16:creationId xmlns:a16="http://schemas.microsoft.com/office/drawing/2014/main" id="{8AE691A4-8FD8-42D1-A263-6B7855031B40}"/>
                  </a:ext>
                </a:extLst>
              </p:cNvPr>
              <p:cNvSpPr txBox="1"/>
              <p:nvPr/>
            </p:nvSpPr>
            <p:spPr bwMode="auto">
              <a:xfrm>
                <a:off x="4972844" y="3273425"/>
                <a:ext cx="1874838" cy="4095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22.5≤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≤30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66582" name="Object 23">
                <a:extLst>
                  <a:ext uri="{FF2B5EF4-FFF2-40B4-BE49-F238E27FC236}">
                    <a16:creationId xmlns:a16="http://schemas.microsoft.com/office/drawing/2014/main" id="{8AE691A4-8FD8-42D1-A263-6B7855031B4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972844" y="3273425"/>
                <a:ext cx="1874838" cy="409575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6583" name="Picture 24">
            <a:extLst>
              <a:ext uri="{FF2B5EF4-FFF2-40B4-BE49-F238E27FC236}">
                <a16:creationId xmlns:a16="http://schemas.microsoft.com/office/drawing/2014/main" id="{E371C20D-58A6-482D-817F-4E2AD88AABF7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9400" y="3829050"/>
            <a:ext cx="4495800" cy="302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Title 1">
            <a:extLst>
              <a:ext uri="{FF2B5EF4-FFF2-40B4-BE49-F238E27FC236}">
                <a16:creationId xmlns:a16="http://schemas.microsoft.com/office/drawing/2014/main" id="{18A2427A-73C0-451E-9E5A-FDBDDB73D62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/>
          <a:lstStyle/>
          <a:p>
            <a:pPr eaLnBrk="1" hangingPunct="1"/>
            <a:r>
              <a:rPr lang="en-US" altLang="en-US"/>
              <a:t>Velocity at a Particular Point</a:t>
            </a:r>
          </a:p>
        </p:txBody>
      </p:sp>
      <p:sp>
        <p:nvSpPr>
          <p:cNvPr id="68611" name="Content Placeholder 2">
            <a:extLst>
              <a:ext uri="{FF2B5EF4-FFF2-40B4-BE49-F238E27FC236}">
                <a16:creationId xmlns:a16="http://schemas.microsoft.com/office/drawing/2014/main" id="{5E01BB30-AFEC-4A89-B248-1974A9219A4A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57200" y="1295400"/>
            <a:ext cx="8229600" cy="609600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US" altLang="en-US"/>
              <a:t>a) Velocity at t=16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8612" name="Object 2">
                <a:extLst>
                  <a:ext uri="{FF2B5EF4-FFF2-40B4-BE49-F238E27FC236}">
                    <a16:creationId xmlns:a16="http://schemas.microsoft.com/office/drawing/2014/main" id="{BF4A1EBB-C2B6-4E95-AEC8-91DE19C89D9C}"/>
                  </a:ext>
                </a:extLst>
              </p:cNvPr>
              <p:cNvSpPr txBox="1"/>
              <p:nvPr/>
            </p:nvSpPr>
            <p:spPr bwMode="auto">
              <a:xfrm>
                <a:off x="1190625" y="2050256"/>
                <a:ext cx="2133600" cy="45243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𝑣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)=22.704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68612" name="Object 2">
                <a:extLst>
                  <a:ext uri="{FF2B5EF4-FFF2-40B4-BE49-F238E27FC236}">
                    <a16:creationId xmlns:a16="http://schemas.microsoft.com/office/drawing/2014/main" id="{BF4A1EBB-C2B6-4E95-AEC8-91DE19C89D9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190625" y="2050256"/>
                <a:ext cx="2133600" cy="452438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8613" name="Object 3">
                <a:extLst>
                  <a:ext uri="{FF2B5EF4-FFF2-40B4-BE49-F238E27FC236}">
                    <a16:creationId xmlns:a16="http://schemas.microsoft.com/office/drawing/2014/main" id="{247B7BFF-2E9B-44AA-8A0C-73AE800152B1}"/>
                  </a:ext>
                </a:extLst>
              </p:cNvPr>
              <p:cNvSpPr txBox="1"/>
              <p:nvPr/>
            </p:nvSpPr>
            <p:spPr bwMode="auto">
              <a:xfrm>
                <a:off x="2867818" y="2056534"/>
                <a:ext cx="1400175" cy="4095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0≤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≤10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68613" name="Object 3">
                <a:extLst>
                  <a:ext uri="{FF2B5EF4-FFF2-40B4-BE49-F238E27FC236}">
                    <a16:creationId xmlns:a16="http://schemas.microsoft.com/office/drawing/2014/main" id="{247B7BFF-2E9B-44AA-8A0C-73AE800152B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867818" y="2056534"/>
                <a:ext cx="1400175" cy="40957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8614" name="Object 4">
                <a:extLst>
                  <a:ext uri="{FF2B5EF4-FFF2-40B4-BE49-F238E27FC236}">
                    <a16:creationId xmlns:a16="http://schemas.microsoft.com/office/drawing/2014/main" id="{3B4FB089-B7F1-498B-A19D-454C4252D50E}"/>
                  </a:ext>
                </a:extLst>
              </p:cNvPr>
              <p:cNvSpPr txBox="1"/>
              <p:nvPr/>
            </p:nvSpPr>
            <p:spPr bwMode="auto">
              <a:xfrm>
                <a:off x="1617663" y="2590800"/>
                <a:ext cx="3900487" cy="5175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=0.8888</m:t>
                      </m:r>
                      <m:sSup>
                        <m:sSup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+4.928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+88.88,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68614" name="Object 4">
                <a:extLst>
                  <a:ext uri="{FF2B5EF4-FFF2-40B4-BE49-F238E27FC236}">
                    <a16:creationId xmlns:a16="http://schemas.microsoft.com/office/drawing/2014/main" id="{3B4FB089-B7F1-498B-A19D-454C4252D50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617663" y="2590800"/>
                <a:ext cx="3900487" cy="51752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8615" name="Object 5">
                <a:extLst>
                  <a:ext uri="{FF2B5EF4-FFF2-40B4-BE49-F238E27FC236}">
                    <a16:creationId xmlns:a16="http://schemas.microsoft.com/office/drawing/2014/main" id="{BCECDEBA-7457-4200-8BFC-A96A167E8B9D}"/>
                  </a:ext>
                </a:extLst>
              </p:cNvPr>
              <p:cNvSpPr txBox="1"/>
              <p:nvPr/>
            </p:nvSpPr>
            <p:spPr bwMode="auto">
              <a:xfrm>
                <a:off x="4648200" y="2565400"/>
                <a:ext cx="1550988" cy="4095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10≤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≤15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68615" name="Object 5">
                <a:extLst>
                  <a:ext uri="{FF2B5EF4-FFF2-40B4-BE49-F238E27FC236}">
                    <a16:creationId xmlns:a16="http://schemas.microsoft.com/office/drawing/2014/main" id="{BCECDEBA-7457-4200-8BFC-A96A167E8B9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648200" y="2565400"/>
                <a:ext cx="1550988" cy="409575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8616" name="Object 6">
                <a:extLst>
                  <a:ext uri="{FF2B5EF4-FFF2-40B4-BE49-F238E27FC236}">
                    <a16:creationId xmlns:a16="http://schemas.microsoft.com/office/drawing/2014/main" id="{FB54796B-F21A-4335-9CF9-8DDE295F2408}"/>
                  </a:ext>
                </a:extLst>
              </p:cNvPr>
              <p:cNvSpPr txBox="1"/>
              <p:nvPr/>
            </p:nvSpPr>
            <p:spPr bwMode="auto">
              <a:xfrm>
                <a:off x="1600200" y="3124200"/>
                <a:ext cx="4310063" cy="5175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=−0.1356</m:t>
                      </m:r>
                      <m:sSup>
                        <m:sSup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+35.66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−141.61,</m:t>
                      </m:r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68616" name="Object 6">
                <a:extLst>
                  <a:ext uri="{FF2B5EF4-FFF2-40B4-BE49-F238E27FC236}">
                    <a16:creationId xmlns:a16="http://schemas.microsoft.com/office/drawing/2014/main" id="{FB54796B-F21A-4335-9CF9-8DDE295F240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600200" y="3124200"/>
                <a:ext cx="4310063" cy="517525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8617" name="Object 7">
                <a:extLst>
                  <a:ext uri="{FF2B5EF4-FFF2-40B4-BE49-F238E27FC236}">
                    <a16:creationId xmlns:a16="http://schemas.microsoft.com/office/drawing/2014/main" id="{CC47A4A5-3EC7-41EA-A102-3A69BA521E9B}"/>
                  </a:ext>
                </a:extLst>
              </p:cNvPr>
              <p:cNvSpPr txBox="1"/>
              <p:nvPr/>
            </p:nvSpPr>
            <p:spPr bwMode="auto">
              <a:xfrm>
                <a:off x="4988935" y="3097213"/>
                <a:ext cx="1573213" cy="4095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15≤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≤20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68617" name="Object 7">
                <a:extLst>
                  <a:ext uri="{FF2B5EF4-FFF2-40B4-BE49-F238E27FC236}">
                    <a16:creationId xmlns:a16="http://schemas.microsoft.com/office/drawing/2014/main" id="{CC47A4A5-3EC7-41EA-A102-3A69BA521E9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988935" y="3097213"/>
                <a:ext cx="1573213" cy="409575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8618" name="Object 8">
                <a:extLst>
                  <a:ext uri="{FF2B5EF4-FFF2-40B4-BE49-F238E27FC236}">
                    <a16:creationId xmlns:a16="http://schemas.microsoft.com/office/drawing/2014/main" id="{AD3EB3D2-A359-47F9-8FEA-610D12371D4B}"/>
                  </a:ext>
                </a:extLst>
              </p:cNvPr>
              <p:cNvSpPr txBox="1"/>
              <p:nvPr/>
            </p:nvSpPr>
            <p:spPr bwMode="auto">
              <a:xfrm>
                <a:off x="1577975" y="3597275"/>
                <a:ext cx="4289425" cy="5175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=1.6048</m:t>
                      </m:r>
                      <m:sSup>
                        <m:sSup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−33.956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+554.55,</m:t>
                      </m:r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68618" name="Object 8">
                <a:extLst>
                  <a:ext uri="{FF2B5EF4-FFF2-40B4-BE49-F238E27FC236}">
                    <a16:creationId xmlns:a16="http://schemas.microsoft.com/office/drawing/2014/main" id="{AD3EB3D2-A359-47F9-8FEA-610D12371D4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577975" y="3597275"/>
                <a:ext cx="4289425" cy="517525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8619" name="Object 9">
                <a:extLst>
                  <a:ext uri="{FF2B5EF4-FFF2-40B4-BE49-F238E27FC236}">
                    <a16:creationId xmlns:a16="http://schemas.microsoft.com/office/drawing/2014/main" id="{EC1519AB-5D42-42C1-83D8-ADB7F732292D}"/>
                  </a:ext>
                </a:extLst>
              </p:cNvPr>
              <p:cNvSpPr txBox="1"/>
              <p:nvPr/>
            </p:nvSpPr>
            <p:spPr bwMode="auto">
              <a:xfrm>
                <a:off x="4995069" y="3559175"/>
                <a:ext cx="1874838" cy="4095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20≤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≤22.5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68619" name="Object 9">
                <a:extLst>
                  <a:ext uri="{FF2B5EF4-FFF2-40B4-BE49-F238E27FC236}">
                    <a16:creationId xmlns:a16="http://schemas.microsoft.com/office/drawing/2014/main" id="{EC1519AB-5D42-42C1-83D8-ADB7F732292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995069" y="3559175"/>
                <a:ext cx="1874838" cy="409575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8620" name="Object 10">
                <a:extLst>
                  <a:ext uri="{FF2B5EF4-FFF2-40B4-BE49-F238E27FC236}">
                    <a16:creationId xmlns:a16="http://schemas.microsoft.com/office/drawing/2014/main" id="{019CE979-E6FA-46BB-8E71-F4525B75893A}"/>
                  </a:ext>
                </a:extLst>
              </p:cNvPr>
              <p:cNvSpPr txBox="1"/>
              <p:nvPr/>
            </p:nvSpPr>
            <p:spPr bwMode="auto">
              <a:xfrm>
                <a:off x="1600200" y="4130675"/>
                <a:ext cx="4310063" cy="5175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=0.20889</m:t>
                      </m:r>
                      <m:sSup>
                        <m:sSup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+28.86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−152.13,</m:t>
                      </m:r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68620" name="Object 10">
                <a:extLst>
                  <a:ext uri="{FF2B5EF4-FFF2-40B4-BE49-F238E27FC236}">
                    <a16:creationId xmlns:a16="http://schemas.microsoft.com/office/drawing/2014/main" id="{019CE979-E6FA-46BB-8E71-F4525B75893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600200" y="4130675"/>
                <a:ext cx="4310063" cy="517525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8621" name="Object 11">
                <a:extLst>
                  <a:ext uri="{FF2B5EF4-FFF2-40B4-BE49-F238E27FC236}">
                    <a16:creationId xmlns:a16="http://schemas.microsoft.com/office/drawing/2014/main" id="{D1140DDE-DEB6-4293-A340-3FE37FDA2699}"/>
                  </a:ext>
                </a:extLst>
              </p:cNvPr>
              <p:cNvSpPr txBox="1"/>
              <p:nvPr/>
            </p:nvSpPr>
            <p:spPr bwMode="auto">
              <a:xfrm>
                <a:off x="4995069" y="4090987"/>
                <a:ext cx="1874838" cy="4095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22.5≤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≤30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68621" name="Object 11">
                <a:extLst>
                  <a:ext uri="{FF2B5EF4-FFF2-40B4-BE49-F238E27FC236}">
                    <a16:creationId xmlns:a16="http://schemas.microsoft.com/office/drawing/2014/main" id="{D1140DDE-DEB6-4293-A340-3FE37FDA269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995069" y="4090987"/>
                <a:ext cx="1874838" cy="409575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8622" name="Object 12">
                <a:extLst>
                  <a:ext uri="{FF2B5EF4-FFF2-40B4-BE49-F238E27FC236}">
                    <a16:creationId xmlns:a16="http://schemas.microsoft.com/office/drawing/2014/main" id="{63EC694F-A197-459A-8669-7A4895ECB3BA}"/>
                  </a:ext>
                </a:extLst>
              </p:cNvPr>
              <p:cNvSpPr txBox="1"/>
              <p:nvPr/>
            </p:nvSpPr>
            <p:spPr bwMode="auto">
              <a:xfrm>
                <a:off x="915987" y="4706361"/>
                <a:ext cx="5678488" cy="1092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𝑣</m:t>
                      </m:r>
                      <m:d>
                        <m:d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16</m:t>
                          </m:r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=−0.1356</m:t>
                      </m:r>
                      <m:sSup>
                        <m:sSup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16</m:t>
                              </m:r>
                            </m:e>
                          </m:d>
                        </m:e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+35.66</m:t>
                      </m:r>
                      <m:d>
                        <m:d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16</m:t>
                          </m:r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−141.61</m:t>
                      </m:r>
                    </m:oMath>
                    <m:oMath xmlns:m="http://schemas.openxmlformats.org/officeDocument/2006/math"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            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=394.24</m:t>
                      </m:r>
                      <m:r>
                        <m:rPr>
                          <m:nor/>
                        </m:rPr>
                        <a:rPr lang="en-US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m</m:t>
                      </m:r>
                      <m:r>
                        <m:rPr>
                          <m:nor/>
                        </m:rPr>
                        <a:rPr lang="en-US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/</m:t>
                      </m:r>
                      <m:r>
                        <m:rPr>
                          <m:nor/>
                        </m:rPr>
                        <a:rPr lang="en-US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s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68622" name="Object 12">
                <a:extLst>
                  <a:ext uri="{FF2B5EF4-FFF2-40B4-BE49-F238E27FC236}">
                    <a16:creationId xmlns:a16="http://schemas.microsoft.com/office/drawing/2014/main" id="{63EC694F-A197-459A-8669-7A4895ECB3B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915987" y="4706361"/>
                <a:ext cx="5678488" cy="1092200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custDataLst>
      <p:tags r:id="rId1"/>
    </p:custData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70658" name="Object 2">
                <a:extLst>
                  <a:ext uri="{FF2B5EF4-FFF2-40B4-BE49-F238E27FC236}">
                    <a16:creationId xmlns:a16="http://schemas.microsoft.com/office/drawing/2014/main" id="{5EB5995B-CFE2-46F0-9577-A34878F2C40C}"/>
                  </a:ext>
                </a:extLst>
              </p:cNvPr>
              <p:cNvSpPr txBox="1"/>
              <p:nvPr/>
            </p:nvSpPr>
            <p:spPr bwMode="auto">
              <a:xfrm>
                <a:off x="990600" y="2133600"/>
                <a:ext cx="2133600" cy="45243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𝑣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)=22.704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70658" name="Object 2">
                <a:extLst>
                  <a:ext uri="{FF2B5EF4-FFF2-40B4-BE49-F238E27FC236}">
                    <a16:creationId xmlns:a16="http://schemas.microsoft.com/office/drawing/2014/main" id="{5EB5995B-CFE2-46F0-9577-A34878F2C40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990600" y="2133600"/>
                <a:ext cx="2133600" cy="452438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0659" name="Object 3">
                <a:extLst>
                  <a:ext uri="{FF2B5EF4-FFF2-40B4-BE49-F238E27FC236}">
                    <a16:creationId xmlns:a16="http://schemas.microsoft.com/office/drawing/2014/main" id="{95785772-B8D6-43E6-9723-576560541A63}"/>
                  </a:ext>
                </a:extLst>
              </p:cNvPr>
              <p:cNvSpPr txBox="1"/>
              <p:nvPr/>
            </p:nvSpPr>
            <p:spPr bwMode="auto">
              <a:xfrm>
                <a:off x="6553200" y="2105025"/>
                <a:ext cx="1400175" cy="4095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0≤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≤10</m:t>
                      </m:r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70659" name="Object 3">
                <a:extLst>
                  <a:ext uri="{FF2B5EF4-FFF2-40B4-BE49-F238E27FC236}">
                    <a16:creationId xmlns:a16="http://schemas.microsoft.com/office/drawing/2014/main" id="{95785772-B8D6-43E6-9723-576560541A6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553200" y="2105025"/>
                <a:ext cx="1400175" cy="40957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0660" name="Object 4">
                <a:extLst>
                  <a:ext uri="{FF2B5EF4-FFF2-40B4-BE49-F238E27FC236}">
                    <a16:creationId xmlns:a16="http://schemas.microsoft.com/office/drawing/2014/main" id="{E115B68F-CC2B-45AC-B7E8-6E2805AD9F7C}"/>
                  </a:ext>
                </a:extLst>
              </p:cNvPr>
              <p:cNvSpPr txBox="1"/>
              <p:nvPr/>
            </p:nvSpPr>
            <p:spPr bwMode="auto">
              <a:xfrm>
                <a:off x="1617663" y="2590800"/>
                <a:ext cx="3900487" cy="5175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=0.8888</m:t>
                      </m:r>
                      <m:sSup>
                        <m:sSup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+4.928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+88.88,</m:t>
                      </m:r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70660" name="Object 4">
                <a:extLst>
                  <a:ext uri="{FF2B5EF4-FFF2-40B4-BE49-F238E27FC236}">
                    <a16:creationId xmlns:a16="http://schemas.microsoft.com/office/drawing/2014/main" id="{E115B68F-CC2B-45AC-B7E8-6E2805AD9F7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617663" y="2590800"/>
                <a:ext cx="3900487" cy="51752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0661" name="Object 5">
                <a:extLst>
                  <a:ext uri="{FF2B5EF4-FFF2-40B4-BE49-F238E27FC236}">
                    <a16:creationId xmlns:a16="http://schemas.microsoft.com/office/drawing/2014/main" id="{4311859E-B8B5-49D4-A715-9D10EC4AD467}"/>
                  </a:ext>
                </a:extLst>
              </p:cNvPr>
              <p:cNvSpPr txBox="1"/>
              <p:nvPr/>
            </p:nvSpPr>
            <p:spPr bwMode="auto">
              <a:xfrm>
                <a:off x="6553200" y="2638425"/>
                <a:ext cx="1550988" cy="4095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10≤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≤15</m:t>
                      </m:r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70661" name="Object 5">
                <a:extLst>
                  <a:ext uri="{FF2B5EF4-FFF2-40B4-BE49-F238E27FC236}">
                    <a16:creationId xmlns:a16="http://schemas.microsoft.com/office/drawing/2014/main" id="{4311859E-B8B5-49D4-A715-9D10EC4AD46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553200" y="2638425"/>
                <a:ext cx="1550988" cy="409575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0662" name="Object 6">
                <a:extLst>
                  <a:ext uri="{FF2B5EF4-FFF2-40B4-BE49-F238E27FC236}">
                    <a16:creationId xmlns:a16="http://schemas.microsoft.com/office/drawing/2014/main" id="{4BE33EBC-2F2B-4485-A162-F314656651EB}"/>
                  </a:ext>
                </a:extLst>
              </p:cNvPr>
              <p:cNvSpPr txBox="1"/>
              <p:nvPr/>
            </p:nvSpPr>
            <p:spPr bwMode="auto">
              <a:xfrm>
                <a:off x="1600200" y="3124200"/>
                <a:ext cx="4310063" cy="5175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=−0.1356</m:t>
                      </m:r>
                      <m:sSup>
                        <m:sSup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+35.66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−141.61,</m:t>
                      </m:r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70662" name="Object 6">
                <a:extLst>
                  <a:ext uri="{FF2B5EF4-FFF2-40B4-BE49-F238E27FC236}">
                    <a16:creationId xmlns:a16="http://schemas.microsoft.com/office/drawing/2014/main" id="{4BE33EBC-2F2B-4485-A162-F314656651E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600200" y="3124200"/>
                <a:ext cx="4310063" cy="517525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0663" name="Object 7">
                <a:extLst>
                  <a:ext uri="{FF2B5EF4-FFF2-40B4-BE49-F238E27FC236}">
                    <a16:creationId xmlns:a16="http://schemas.microsoft.com/office/drawing/2014/main" id="{537D75BC-3DA0-44A3-BB21-93C157396C84}"/>
                  </a:ext>
                </a:extLst>
              </p:cNvPr>
              <p:cNvSpPr txBox="1"/>
              <p:nvPr/>
            </p:nvSpPr>
            <p:spPr bwMode="auto">
              <a:xfrm>
                <a:off x="6553200" y="3200400"/>
                <a:ext cx="1573213" cy="4095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15≤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≤20</m:t>
                      </m:r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70663" name="Object 7">
                <a:extLst>
                  <a:ext uri="{FF2B5EF4-FFF2-40B4-BE49-F238E27FC236}">
                    <a16:creationId xmlns:a16="http://schemas.microsoft.com/office/drawing/2014/main" id="{537D75BC-3DA0-44A3-BB21-93C157396C8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553200" y="3200400"/>
                <a:ext cx="1573213" cy="409575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0664" name="Object 8">
                <a:extLst>
                  <a:ext uri="{FF2B5EF4-FFF2-40B4-BE49-F238E27FC236}">
                    <a16:creationId xmlns:a16="http://schemas.microsoft.com/office/drawing/2014/main" id="{6D726A7D-723E-4275-805F-74A7FBCF75C3}"/>
                  </a:ext>
                </a:extLst>
              </p:cNvPr>
              <p:cNvSpPr txBox="1"/>
              <p:nvPr/>
            </p:nvSpPr>
            <p:spPr bwMode="auto">
              <a:xfrm>
                <a:off x="1577975" y="3597275"/>
                <a:ext cx="4289425" cy="5175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=1.6048</m:t>
                      </m:r>
                      <m:sSup>
                        <m:sSup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−33.956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+554.55,</m:t>
                      </m:r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70664" name="Object 8">
                <a:extLst>
                  <a:ext uri="{FF2B5EF4-FFF2-40B4-BE49-F238E27FC236}">
                    <a16:creationId xmlns:a16="http://schemas.microsoft.com/office/drawing/2014/main" id="{6D726A7D-723E-4275-805F-74A7FBCF75C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577975" y="3597275"/>
                <a:ext cx="4289425" cy="517525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0665" name="Object 9">
                <a:extLst>
                  <a:ext uri="{FF2B5EF4-FFF2-40B4-BE49-F238E27FC236}">
                    <a16:creationId xmlns:a16="http://schemas.microsoft.com/office/drawing/2014/main" id="{C5DF34B7-DC86-4C5F-A2A0-850CF42DC8DF}"/>
                  </a:ext>
                </a:extLst>
              </p:cNvPr>
              <p:cNvSpPr txBox="1"/>
              <p:nvPr/>
            </p:nvSpPr>
            <p:spPr bwMode="auto">
              <a:xfrm>
                <a:off x="6553200" y="3657600"/>
                <a:ext cx="1874838" cy="4095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20≤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≤22.5</m:t>
                      </m:r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70665" name="Object 9">
                <a:extLst>
                  <a:ext uri="{FF2B5EF4-FFF2-40B4-BE49-F238E27FC236}">
                    <a16:creationId xmlns:a16="http://schemas.microsoft.com/office/drawing/2014/main" id="{C5DF34B7-DC86-4C5F-A2A0-850CF42DC8D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553200" y="3657600"/>
                <a:ext cx="1874838" cy="409575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0666" name="Object 10">
                <a:extLst>
                  <a:ext uri="{FF2B5EF4-FFF2-40B4-BE49-F238E27FC236}">
                    <a16:creationId xmlns:a16="http://schemas.microsoft.com/office/drawing/2014/main" id="{30AA6DF0-F1C7-4C48-BA34-B6714E0034FB}"/>
                  </a:ext>
                </a:extLst>
              </p:cNvPr>
              <p:cNvSpPr txBox="1"/>
              <p:nvPr/>
            </p:nvSpPr>
            <p:spPr bwMode="auto">
              <a:xfrm>
                <a:off x="1600200" y="4130675"/>
                <a:ext cx="4310063" cy="5175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=0.20889</m:t>
                      </m:r>
                      <m:sSup>
                        <m:sSup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+28.86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−152.13,</m:t>
                      </m:r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70666" name="Object 10">
                <a:extLst>
                  <a:ext uri="{FF2B5EF4-FFF2-40B4-BE49-F238E27FC236}">
                    <a16:creationId xmlns:a16="http://schemas.microsoft.com/office/drawing/2014/main" id="{30AA6DF0-F1C7-4C48-BA34-B6714E0034F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600200" y="4130675"/>
                <a:ext cx="4310063" cy="517525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0667" name="Object 11">
                <a:extLst>
                  <a:ext uri="{FF2B5EF4-FFF2-40B4-BE49-F238E27FC236}">
                    <a16:creationId xmlns:a16="http://schemas.microsoft.com/office/drawing/2014/main" id="{AF89E88D-4AF3-45FC-85B3-9F502F961CBE}"/>
                  </a:ext>
                </a:extLst>
              </p:cNvPr>
              <p:cNvSpPr txBox="1"/>
              <p:nvPr/>
            </p:nvSpPr>
            <p:spPr bwMode="auto">
              <a:xfrm>
                <a:off x="6553200" y="4191000"/>
                <a:ext cx="1874838" cy="4095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22.5≤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≤30</m:t>
                      </m:r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70667" name="Object 11">
                <a:extLst>
                  <a:ext uri="{FF2B5EF4-FFF2-40B4-BE49-F238E27FC236}">
                    <a16:creationId xmlns:a16="http://schemas.microsoft.com/office/drawing/2014/main" id="{AF89E88D-4AF3-45FC-85B3-9F502F961CB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553200" y="4191000"/>
                <a:ext cx="1874838" cy="409575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0668" name="Rectangle 2">
            <a:extLst>
              <a:ext uri="{FF2B5EF4-FFF2-40B4-BE49-F238E27FC236}">
                <a16:creationId xmlns:a16="http://schemas.microsoft.com/office/drawing/2014/main" id="{880F2118-E761-4E1D-AE1E-10F81322BCF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304800"/>
            <a:ext cx="8382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4400">
                <a:solidFill>
                  <a:schemeClr val="tx2"/>
                </a:solidFill>
              </a:rPr>
              <a:t>Acceleration from Velocity Profile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0669" name="Object 10">
                <a:extLst>
                  <a:ext uri="{FF2B5EF4-FFF2-40B4-BE49-F238E27FC236}">
                    <a16:creationId xmlns:a16="http://schemas.microsoft.com/office/drawing/2014/main" id="{269F1ECC-FC11-4BA7-A3FD-0908A6FBD65E}"/>
                  </a:ext>
                </a:extLst>
              </p:cNvPr>
              <p:cNvSpPr txBox="1"/>
              <p:nvPr/>
            </p:nvSpPr>
            <p:spPr bwMode="auto">
              <a:xfrm>
                <a:off x="914400" y="4860925"/>
                <a:ext cx="3044825" cy="10668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(16)=</m:t>
                      </m:r>
                      <m:f>
                        <m:f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</m:num>
                        <m:den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d>
                            <m:dPr>
                              <m:begChr m:val=""/>
                              <m:endChr m:val="|"/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e>
                          </m:d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=16</m:t>
                          </m:r>
                        </m:sub>
                      </m:sSub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70669" name="Object 10">
                <a:extLst>
                  <a:ext uri="{FF2B5EF4-FFF2-40B4-BE49-F238E27FC236}">
                    <a16:creationId xmlns:a16="http://schemas.microsoft.com/office/drawing/2014/main" id="{269F1ECC-FC11-4BA7-A3FD-0908A6FBD65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914400" y="4860925"/>
                <a:ext cx="3044825" cy="1066800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0670" name="Content Placeholder 2">
            <a:extLst>
              <a:ext uri="{FF2B5EF4-FFF2-40B4-BE49-F238E27FC236}">
                <a16:creationId xmlns:a16="http://schemas.microsoft.com/office/drawing/2014/main" id="{3B09907D-A8BB-4A5A-A8A3-5BCB4ABBA2F6}"/>
              </a:ext>
            </a:extLst>
          </p:cNvPr>
          <p:cNvSpPr>
            <a:spLocks/>
          </p:cNvSpPr>
          <p:nvPr/>
        </p:nvSpPr>
        <p:spPr bwMode="auto">
          <a:xfrm>
            <a:off x="457200" y="1295400"/>
            <a:ext cx="82296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buFontTx/>
              <a:buNone/>
            </a:pPr>
            <a:r>
              <a:rPr lang="en-US" altLang="en-US"/>
              <a:t>b) Acceleration at t=16</a:t>
            </a:r>
          </a:p>
        </p:txBody>
      </p:sp>
    </p:spTree>
    <p:custDataLst>
      <p:tags r:id="rId1"/>
    </p:custData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2">
            <a:extLst>
              <a:ext uri="{FF2B5EF4-FFF2-40B4-BE49-F238E27FC236}">
                <a16:creationId xmlns:a16="http://schemas.microsoft.com/office/drawing/2014/main" id="{768B807B-9305-4B19-9D56-8CEF2E5A396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04800" y="152400"/>
            <a:ext cx="8382000" cy="563563"/>
          </a:xfrm>
        </p:spPr>
        <p:txBody>
          <a:bodyPr/>
          <a:lstStyle/>
          <a:p>
            <a:pPr eaLnBrk="1" hangingPunct="1"/>
            <a:r>
              <a:rPr lang="en-US" altLang="en-US"/>
              <a:t>Acceleration from Velocity Profile</a:t>
            </a:r>
          </a:p>
        </p:txBody>
      </p:sp>
      <p:sp>
        <p:nvSpPr>
          <p:cNvPr id="72707" name="Rectangle 3">
            <a:extLst>
              <a:ext uri="{FF2B5EF4-FFF2-40B4-BE49-F238E27FC236}">
                <a16:creationId xmlns:a16="http://schemas.microsoft.com/office/drawing/2014/main" id="{365F7CC6-DA29-4418-A532-BAF72CF0619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33750" y="2443163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  <p:sp>
        <p:nvSpPr>
          <p:cNvPr id="72708" name="Rectangle 7">
            <a:extLst>
              <a:ext uri="{FF2B5EF4-FFF2-40B4-BE49-F238E27FC236}">
                <a16:creationId xmlns:a16="http://schemas.microsoft.com/office/drawing/2014/main" id="{A4FB7CAB-F2E2-4EB2-ADE7-DE1874700EB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" y="1220788"/>
            <a:ext cx="77724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tabLst>
                <a:tab pos="457200" algn="l"/>
              </a:tabLs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457200" algn="l"/>
              </a:tabLs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457200" algn="l"/>
              </a:tabLs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457200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457200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457200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457200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457200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457200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/>
              <a:t>The quadratic spline valid at t=16 is given by</a:t>
            </a:r>
          </a:p>
        </p:txBody>
      </p:sp>
      <p:sp>
        <p:nvSpPr>
          <p:cNvPr id="72709" name="Rectangle 9">
            <a:extLst>
              <a:ext uri="{FF2B5EF4-FFF2-40B4-BE49-F238E27FC236}">
                <a16:creationId xmlns:a16="http://schemas.microsoft.com/office/drawing/2014/main" id="{98FB825D-EA20-4DBE-A294-81718754CE1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89572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2710" name="Object 16">
                <a:extLst>
                  <a:ext uri="{FF2B5EF4-FFF2-40B4-BE49-F238E27FC236}">
                    <a16:creationId xmlns:a16="http://schemas.microsoft.com/office/drawing/2014/main" id="{0F595C58-9E1D-4154-9A25-F2395BC1FE23}"/>
                  </a:ext>
                </a:extLst>
              </p:cNvPr>
              <p:cNvSpPr txBox="1"/>
              <p:nvPr/>
            </p:nvSpPr>
            <p:spPr bwMode="auto">
              <a:xfrm>
                <a:off x="1146175" y="2791114"/>
                <a:ext cx="5619750" cy="9144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)=</m:t>
                      </m:r>
                      <m:f>
                        <m:f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</m:num>
                        <m:den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(−0.1356</m:t>
                      </m:r>
                      <m:sSup>
                        <m:sSup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+35.66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−141.61)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72710" name="Object 16">
                <a:extLst>
                  <a:ext uri="{FF2B5EF4-FFF2-40B4-BE49-F238E27FC236}">
                    <a16:creationId xmlns:a16="http://schemas.microsoft.com/office/drawing/2014/main" id="{0F595C58-9E1D-4154-9A25-F2395BC1FE2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146175" y="2791114"/>
                <a:ext cx="5619750" cy="91440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2711" name="Object 15">
                <a:extLst>
                  <a:ext uri="{FF2B5EF4-FFF2-40B4-BE49-F238E27FC236}">
                    <a16:creationId xmlns:a16="http://schemas.microsoft.com/office/drawing/2014/main" id="{43FDD70A-D59D-4972-B86B-41AE3ECD9125}"/>
                  </a:ext>
                </a:extLst>
              </p:cNvPr>
              <p:cNvSpPr txBox="1"/>
              <p:nvPr/>
            </p:nvSpPr>
            <p:spPr bwMode="auto">
              <a:xfrm>
                <a:off x="1670627" y="3602831"/>
                <a:ext cx="2882900" cy="46831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=−0.2712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+35.66,</m:t>
                      </m:r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72711" name="Object 15">
                <a:extLst>
                  <a:ext uri="{FF2B5EF4-FFF2-40B4-BE49-F238E27FC236}">
                    <a16:creationId xmlns:a16="http://schemas.microsoft.com/office/drawing/2014/main" id="{43FDD70A-D59D-4972-B86B-41AE3ECD912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670627" y="3602831"/>
                <a:ext cx="2882900" cy="468313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2712" name="Object 14">
                <a:extLst>
                  <a:ext uri="{FF2B5EF4-FFF2-40B4-BE49-F238E27FC236}">
                    <a16:creationId xmlns:a16="http://schemas.microsoft.com/office/drawing/2014/main" id="{921FBE71-8C54-46EB-8682-7AD4FE54F084}"/>
                  </a:ext>
                </a:extLst>
              </p:cNvPr>
              <p:cNvSpPr txBox="1"/>
              <p:nvPr/>
            </p:nvSpPr>
            <p:spPr bwMode="auto">
              <a:xfrm>
                <a:off x="3901281" y="3602831"/>
                <a:ext cx="1628775" cy="42386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15≤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≤20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72712" name="Object 14">
                <a:extLst>
                  <a:ext uri="{FF2B5EF4-FFF2-40B4-BE49-F238E27FC236}">
                    <a16:creationId xmlns:a16="http://schemas.microsoft.com/office/drawing/2014/main" id="{921FBE71-8C54-46EB-8682-7AD4FE54F08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901281" y="3602831"/>
                <a:ext cx="1628775" cy="423863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2713" name="Object 13">
                <a:extLst>
                  <a:ext uri="{FF2B5EF4-FFF2-40B4-BE49-F238E27FC236}">
                    <a16:creationId xmlns:a16="http://schemas.microsoft.com/office/drawing/2014/main" id="{CD8AED8C-1EAF-4C2B-BB24-01583C865514}"/>
                  </a:ext>
                </a:extLst>
              </p:cNvPr>
              <p:cNvSpPr txBox="1"/>
              <p:nvPr/>
            </p:nvSpPr>
            <p:spPr bwMode="auto">
              <a:xfrm>
                <a:off x="1049120" y="4267993"/>
                <a:ext cx="4125913" cy="46831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(16)=−0.2712(16)+35.66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72713" name="Object 13">
                <a:extLst>
                  <a:ext uri="{FF2B5EF4-FFF2-40B4-BE49-F238E27FC236}">
                    <a16:creationId xmlns:a16="http://schemas.microsoft.com/office/drawing/2014/main" id="{CD8AED8C-1EAF-4C2B-BB24-01583C86551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049120" y="4267993"/>
                <a:ext cx="4125913" cy="468313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2714" name="Object 12">
                <a:extLst>
                  <a:ext uri="{FF2B5EF4-FFF2-40B4-BE49-F238E27FC236}">
                    <a16:creationId xmlns:a16="http://schemas.microsoft.com/office/drawing/2014/main" id="{6E1AB7D3-3ED2-483A-9B34-CF71D2A34190}"/>
                  </a:ext>
                </a:extLst>
              </p:cNvPr>
              <p:cNvSpPr txBox="1"/>
              <p:nvPr/>
            </p:nvSpPr>
            <p:spPr bwMode="auto">
              <a:xfrm>
                <a:off x="1666009" y="4679155"/>
                <a:ext cx="1968500" cy="51911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=31.321</m:t>
                      </m:r>
                      <m:r>
                        <m:rPr>
                          <m:nor/>
                        </m:rPr>
                        <a:rPr lang="en-US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m</m:t>
                      </m:r>
                      <m:r>
                        <m:rPr>
                          <m:nor/>
                        </m:rPr>
                        <a:rPr lang="en-US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/</m:t>
                      </m:r>
                      <m:sSup>
                        <m:sSup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m:rPr>
                              <m:nor/>
                            </m:rPr>
                            <a:rPr lang="en-US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s</m:t>
                          </m:r>
                        </m:e>
                        <m:sup>
                          <m:r>
                            <a:rPr lang="en-US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72714" name="Object 12">
                <a:extLst>
                  <a:ext uri="{FF2B5EF4-FFF2-40B4-BE49-F238E27FC236}">
                    <a16:creationId xmlns:a16="http://schemas.microsoft.com/office/drawing/2014/main" id="{6E1AB7D3-3ED2-483A-9B34-CF71D2A3419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666009" y="4679155"/>
                <a:ext cx="1968500" cy="519113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2715" name="Rectangle 19">
            <a:extLst>
              <a:ext uri="{FF2B5EF4-FFF2-40B4-BE49-F238E27FC236}">
                <a16:creationId xmlns:a16="http://schemas.microsoft.com/office/drawing/2014/main" id="{0582BAAA-82F1-4A59-8C54-5A8541004675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50495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latin typeface="Arial" panose="020B0604020202020204" pitchFamily="34" charset="0"/>
                <a:cs typeface="Times New Roman" panose="02020603050405020304" pitchFamily="18" charset="0"/>
              </a:rPr>
              <a:t>,		</a:t>
            </a:r>
            <a:endParaRPr lang="en-US" altLang="en-US" sz="1800">
              <a:latin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2716" name="Object 23">
                <a:extLst>
                  <a:ext uri="{FF2B5EF4-FFF2-40B4-BE49-F238E27FC236}">
                    <a16:creationId xmlns:a16="http://schemas.microsoft.com/office/drawing/2014/main" id="{458AB172-4931-4C79-BD9B-CD92083C5E45}"/>
                  </a:ext>
                </a:extLst>
              </p:cNvPr>
              <p:cNvSpPr txBox="1"/>
              <p:nvPr/>
            </p:nvSpPr>
            <p:spPr bwMode="auto">
              <a:xfrm>
                <a:off x="1143000" y="2133600"/>
                <a:ext cx="5516563" cy="5492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𝑣</m:t>
                      </m:r>
                      <m:d>
                        <m:d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=−0.1356</m:t>
                      </m:r>
                      <m:sSup>
                        <m:sSup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+35.66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−141.61,</m:t>
                      </m:r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72716" name="Object 23">
                <a:extLst>
                  <a:ext uri="{FF2B5EF4-FFF2-40B4-BE49-F238E27FC236}">
                    <a16:creationId xmlns:a16="http://schemas.microsoft.com/office/drawing/2014/main" id="{458AB172-4931-4C79-BD9B-CD92083C5E4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143000" y="2133600"/>
                <a:ext cx="5516563" cy="549275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2717" name="Object 22">
                <a:extLst>
                  <a:ext uri="{FF2B5EF4-FFF2-40B4-BE49-F238E27FC236}">
                    <a16:creationId xmlns:a16="http://schemas.microsoft.com/office/drawing/2014/main" id="{42806E1A-4713-47FC-A4B9-A95403458EDF}"/>
                  </a:ext>
                </a:extLst>
              </p:cNvPr>
              <p:cNvSpPr txBox="1"/>
              <p:nvPr/>
            </p:nvSpPr>
            <p:spPr bwMode="auto">
              <a:xfrm>
                <a:off x="4935827" y="2095897"/>
                <a:ext cx="1668463" cy="4349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15≤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≤20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72717" name="Object 22">
                <a:extLst>
                  <a:ext uri="{FF2B5EF4-FFF2-40B4-BE49-F238E27FC236}">
                    <a16:creationId xmlns:a16="http://schemas.microsoft.com/office/drawing/2014/main" id="{42806E1A-4713-47FC-A4B9-A95403458ED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935827" y="2095897"/>
                <a:ext cx="1668463" cy="434975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2718" name="Rectangle 24">
            <a:extLst>
              <a:ext uri="{FF2B5EF4-FFF2-40B4-BE49-F238E27FC236}">
                <a16:creationId xmlns:a16="http://schemas.microsoft.com/office/drawing/2014/main" id="{C470CAAD-1B76-47F7-8B3B-203DAF79B03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  <p:sp>
        <p:nvSpPr>
          <p:cNvPr id="72719" name="Rectangle 25">
            <a:extLst>
              <a:ext uri="{FF2B5EF4-FFF2-40B4-BE49-F238E27FC236}">
                <a16:creationId xmlns:a16="http://schemas.microsoft.com/office/drawing/2014/main" id="{68B3C1FC-30B6-407F-91F5-C8E5B09AF9A3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2860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endParaRPr lang="en-US" altLang="en-US" sz="1800">
              <a:latin typeface="Arial" panose="020B0604020202020204" pitchFamily="34" charset="0"/>
            </a:endParaRPr>
          </a:p>
        </p:txBody>
      </p:sp>
      <p:sp>
        <p:nvSpPr>
          <p:cNvPr id="72720" name="Rectangle 26">
            <a:extLst>
              <a:ext uri="{FF2B5EF4-FFF2-40B4-BE49-F238E27FC236}">
                <a16:creationId xmlns:a16="http://schemas.microsoft.com/office/drawing/2014/main" id="{9C83FB4C-CF9C-4987-8338-504A6700E55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40957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900">
                <a:latin typeface="Arial" panose="020B0604020202020204" pitchFamily="34" charset="0"/>
              </a:rPr>
              <a:t> </a:t>
            </a:r>
            <a:endParaRPr lang="en-US" altLang="en-US" sz="1800">
              <a:latin typeface="Arial" panose="020B0604020202020204" pitchFamily="34" charset="0"/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2">
            <a:extLst>
              <a:ext uri="{FF2B5EF4-FFF2-40B4-BE49-F238E27FC236}">
                <a16:creationId xmlns:a16="http://schemas.microsoft.com/office/drawing/2014/main" id="{8DA85CDA-F6CA-432A-BC1A-E04C21DEFD94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Distance from Velocity Profile</a:t>
            </a:r>
          </a:p>
        </p:txBody>
      </p:sp>
      <p:sp>
        <p:nvSpPr>
          <p:cNvPr id="74755" name="Rectangle 3">
            <a:extLst>
              <a:ext uri="{FF2B5EF4-FFF2-40B4-BE49-F238E27FC236}">
                <a16:creationId xmlns:a16="http://schemas.microsoft.com/office/drawing/2014/main" id="{4ADFC142-CC99-44D6-A333-7CD85085A40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33750" y="2443163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  <p:sp>
        <p:nvSpPr>
          <p:cNvPr id="74756" name="Text Box 4">
            <a:extLst>
              <a:ext uri="{FF2B5EF4-FFF2-40B4-BE49-F238E27FC236}">
                <a16:creationId xmlns:a16="http://schemas.microsoft.com/office/drawing/2014/main" id="{ABC71B5D-7AB9-4F80-8A6F-5C3363B4ACD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39000" y="2057400"/>
            <a:ext cx="184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74757" name="Rectangle 6">
            <a:extLst>
              <a:ext uri="{FF2B5EF4-FFF2-40B4-BE49-F238E27FC236}">
                <a16:creationId xmlns:a16="http://schemas.microsoft.com/office/drawing/2014/main" id="{B4F318BA-1656-489D-BF4D-88D1186BB102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21945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  <p:sp>
        <p:nvSpPr>
          <p:cNvPr id="74758" name="Rectangle 7">
            <a:extLst>
              <a:ext uri="{FF2B5EF4-FFF2-40B4-BE49-F238E27FC236}">
                <a16:creationId xmlns:a16="http://schemas.microsoft.com/office/drawing/2014/main" id="{BE47123B-0E70-43A5-8A79-D78A6E29818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45757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  <p:sp>
        <p:nvSpPr>
          <p:cNvPr id="74759" name="Rectangle 8">
            <a:extLst>
              <a:ext uri="{FF2B5EF4-FFF2-40B4-BE49-F238E27FC236}">
                <a16:creationId xmlns:a16="http://schemas.microsoft.com/office/drawing/2014/main" id="{4FF76E9D-C75E-4800-8067-EE7841E5346B}"/>
              </a:ext>
            </a:extLst>
          </p:cNvPr>
          <p:cNvSpPr>
            <a:spLocks noGrp="1" noChangeArrowheads="1"/>
          </p:cNvSpPr>
          <p:nvPr>
            <p:ph idx="4294967295"/>
          </p:nvPr>
        </p:nvSpPr>
        <p:spPr>
          <a:xfrm>
            <a:off x="457200" y="1295400"/>
            <a:ext cx="7988300" cy="1425575"/>
          </a:xfrm>
        </p:spPr>
        <p:txBody>
          <a:bodyPr/>
          <a:lstStyle/>
          <a:p>
            <a:pPr marL="609600" indent="-609600" eaLnBrk="1" hangingPunct="1">
              <a:buFontTx/>
              <a:buNone/>
            </a:pPr>
            <a:r>
              <a:rPr lang="en-US" altLang="en-US" sz="2800"/>
              <a:t>c) Find the distance covered by the rocket from t=11s to t=16s.</a:t>
            </a:r>
          </a:p>
        </p:txBody>
      </p:sp>
      <p:sp>
        <p:nvSpPr>
          <p:cNvPr id="74760" name="Rectangle 9">
            <a:extLst>
              <a:ext uri="{FF2B5EF4-FFF2-40B4-BE49-F238E27FC236}">
                <a16:creationId xmlns:a16="http://schemas.microsoft.com/office/drawing/2014/main" id="{AF59FD4E-BEB7-4722-B87D-DCAE878CD8C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31470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  <p:sp>
        <p:nvSpPr>
          <p:cNvPr id="74761" name="Rectangle 10">
            <a:extLst>
              <a:ext uri="{FF2B5EF4-FFF2-40B4-BE49-F238E27FC236}">
                <a16:creationId xmlns:a16="http://schemas.microsoft.com/office/drawing/2014/main" id="{39D7D8A7-C5BB-4C0B-BFEA-81535548C554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11613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  <p:sp>
        <p:nvSpPr>
          <p:cNvPr id="74762" name="Rectangle 24">
            <a:extLst>
              <a:ext uri="{FF2B5EF4-FFF2-40B4-BE49-F238E27FC236}">
                <a16:creationId xmlns:a16="http://schemas.microsoft.com/office/drawing/2014/main" id="{C470EB7E-567A-4AA4-8694-D074A41454C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  <p:sp>
        <p:nvSpPr>
          <p:cNvPr id="74763" name="Rectangle 26">
            <a:extLst>
              <a:ext uri="{FF2B5EF4-FFF2-40B4-BE49-F238E27FC236}">
                <a16:creationId xmlns:a16="http://schemas.microsoft.com/office/drawing/2014/main" id="{C70324D0-DA19-40C9-A093-546EBF7CA12E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  <p:sp>
        <p:nvSpPr>
          <p:cNvPr id="74764" name="Rectangle 28">
            <a:extLst>
              <a:ext uri="{FF2B5EF4-FFF2-40B4-BE49-F238E27FC236}">
                <a16:creationId xmlns:a16="http://schemas.microsoft.com/office/drawing/2014/main" id="{4905EA65-DA79-45E3-8501-9D9E3DFDBBA4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4765" name="Object 2">
                <a:extLst>
                  <a:ext uri="{FF2B5EF4-FFF2-40B4-BE49-F238E27FC236}">
                    <a16:creationId xmlns:a16="http://schemas.microsoft.com/office/drawing/2014/main" id="{435521C5-E7DC-47BA-9EA1-D9BF5ECDB4CB}"/>
                  </a:ext>
                </a:extLst>
              </p:cNvPr>
              <p:cNvSpPr txBox="1"/>
              <p:nvPr/>
            </p:nvSpPr>
            <p:spPr bwMode="auto">
              <a:xfrm>
                <a:off x="990600" y="2362200"/>
                <a:ext cx="2133600" cy="45243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𝑣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)=22.704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74765" name="Object 2">
                <a:extLst>
                  <a:ext uri="{FF2B5EF4-FFF2-40B4-BE49-F238E27FC236}">
                    <a16:creationId xmlns:a16="http://schemas.microsoft.com/office/drawing/2014/main" id="{435521C5-E7DC-47BA-9EA1-D9BF5ECDB4C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990600" y="2362200"/>
                <a:ext cx="2133600" cy="452438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4766" name="Object 3">
                <a:extLst>
                  <a:ext uri="{FF2B5EF4-FFF2-40B4-BE49-F238E27FC236}">
                    <a16:creationId xmlns:a16="http://schemas.microsoft.com/office/drawing/2014/main" id="{BC1AB085-30E4-48C1-9667-85CAE54BC6DC}"/>
                  </a:ext>
                </a:extLst>
              </p:cNvPr>
              <p:cNvSpPr txBox="1"/>
              <p:nvPr/>
            </p:nvSpPr>
            <p:spPr bwMode="auto">
              <a:xfrm>
                <a:off x="5043127" y="2297112"/>
                <a:ext cx="1400175" cy="4095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0≤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≤10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74766" name="Object 3">
                <a:extLst>
                  <a:ext uri="{FF2B5EF4-FFF2-40B4-BE49-F238E27FC236}">
                    <a16:creationId xmlns:a16="http://schemas.microsoft.com/office/drawing/2014/main" id="{BC1AB085-30E4-48C1-9667-85CAE54BC6D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043127" y="2297112"/>
                <a:ext cx="1400175" cy="40957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4767" name="Object 4">
                <a:extLst>
                  <a:ext uri="{FF2B5EF4-FFF2-40B4-BE49-F238E27FC236}">
                    <a16:creationId xmlns:a16="http://schemas.microsoft.com/office/drawing/2014/main" id="{6F94993A-BE4A-4071-90C4-74E62BC65DE1}"/>
                  </a:ext>
                </a:extLst>
              </p:cNvPr>
              <p:cNvSpPr txBox="1"/>
              <p:nvPr/>
            </p:nvSpPr>
            <p:spPr bwMode="auto">
              <a:xfrm>
                <a:off x="1617663" y="2819400"/>
                <a:ext cx="3900487" cy="5175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=0.8888</m:t>
                      </m:r>
                      <m:sSup>
                        <m:sSup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+4.928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+88.88,</m:t>
                      </m:r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74767" name="Object 4">
                <a:extLst>
                  <a:ext uri="{FF2B5EF4-FFF2-40B4-BE49-F238E27FC236}">
                    <a16:creationId xmlns:a16="http://schemas.microsoft.com/office/drawing/2014/main" id="{6F94993A-BE4A-4071-90C4-74E62BC65DE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617663" y="2819400"/>
                <a:ext cx="3900487" cy="51752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4768" name="Object 5">
                <a:extLst>
                  <a:ext uri="{FF2B5EF4-FFF2-40B4-BE49-F238E27FC236}">
                    <a16:creationId xmlns:a16="http://schemas.microsoft.com/office/drawing/2014/main" id="{E616FA98-9C26-4FCE-A27B-45E6F3FF60A1}"/>
                  </a:ext>
                </a:extLst>
              </p:cNvPr>
              <p:cNvSpPr txBox="1"/>
              <p:nvPr/>
            </p:nvSpPr>
            <p:spPr bwMode="auto">
              <a:xfrm>
                <a:off x="5002212" y="2818894"/>
                <a:ext cx="1550988" cy="4095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10≤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≤15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74768" name="Object 5">
                <a:extLst>
                  <a:ext uri="{FF2B5EF4-FFF2-40B4-BE49-F238E27FC236}">
                    <a16:creationId xmlns:a16="http://schemas.microsoft.com/office/drawing/2014/main" id="{E616FA98-9C26-4FCE-A27B-45E6F3FF60A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002212" y="2818894"/>
                <a:ext cx="1550988" cy="409575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4769" name="Object 6">
                <a:extLst>
                  <a:ext uri="{FF2B5EF4-FFF2-40B4-BE49-F238E27FC236}">
                    <a16:creationId xmlns:a16="http://schemas.microsoft.com/office/drawing/2014/main" id="{28E1D39D-395B-483C-86AA-0BA37D050C15}"/>
                  </a:ext>
                </a:extLst>
              </p:cNvPr>
              <p:cNvSpPr txBox="1"/>
              <p:nvPr/>
            </p:nvSpPr>
            <p:spPr bwMode="auto">
              <a:xfrm>
                <a:off x="1600200" y="3352800"/>
                <a:ext cx="4310063" cy="5175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=−0.1356</m:t>
                      </m:r>
                      <m:sSup>
                        <m:sSup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+35.66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−141.61,</m:t>
                      </m:r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74769" name="Object 6">
                <a:extLst>
                  <a:ext uri="{FF2B5EF4-FFF2-40B4-BE49-F238E27FC236}">
                    <a16:creationId xmlns:a16="http://schemas.microsoft.com/office/drawing/2014/main" id="{28E1D39D-395B-483C-86AA-0BA37D050C1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600200" y="3352800"/>
                <a:ext cx="4310063" cy="517525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4770" name="Object 7">
                <a:extLst>
                  <a:ext uri="{FF2B5EF4-FFF2-40B4-BE49-F238E27FC236}">
                    <a16:creationId xmlns:a16="http://schemas.microsoft.com/office/drawing/2014/main" id="{E564A81C-0256-4A7C-A910-8D4FF3C68E2E}"/>
                  </a:ext>
                </a:extLst>
              </p:cNvPr>
              <p:cNvSpPr txBox="1"/>
              <p:nvPr/>
            </p:nvSpPr>
            <p:spPr bwMode="auto">
              <a:xfrm>
                <a:off x="5002212" y="3327400"/>
                <a:ext cx="1573213" cy="4095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15≤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≤20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74770" name="Object 7">
                <a:extLst>
                  <a:ext uri="{FF2B5EF4-FFF2-40B4-BE49-F238E27FC236}">
                    <a16:creationId xmlns:a16="http://schemas.microsoft.com/office/drawing/2014/main" id="{E564A81C-0256-4A7C-A910-8D4FF3C68E2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002212" y="3327400"/>
                <a:ext cx="1573213" cy="409575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4771" name="Object 8">
                <a:extLst>
                  <a:ext uri="{FF2B5EF4-FFF2-40B4-BE49-F238E27FC236}">
                    <a16:creationId xmlns:a16="http://schemas.microsoft.com/office/drawing/2014/main" id="{89ADC4E3-36AD-49E8-BC55-CCA8C2296B85}"/>
                  </a:ext>
                </a:extLst>
              </p:cNvPr>
              <p:cNvSpPr txBox="1"/>
              <p:nvPr/>
            </p:nvSpPr>
            <p:spPr bwMode="auto">
              <a:xfrm>
                <a:off x="1577975" y="3825875"/>
                <a:ext cx="4289425" cy="5175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=1.6048</m:t>
                      </m:r>
                      <m:sSup>
                        <m:sSup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−33.956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+554.55,</m:t>
                      </m:r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74771" name="Object 8">
                <a:extLst>
                  <a:ext uri="{FF2B5EF4-FFF2-40B4-BE49-F238E27FC236}">
                    <a16:creationId xmlns:a16="http://schemas.microsoft.com/office/drawing/2014/main" id="{89ADC4E3-36AD-49E8-BC55-CCA8C2296B8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577975" y="3825875"/>
                <a:ext cx="4289425" cy="517525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4772" name="Object 9">
                <a:extLst>
                  <a:ext uri="{FF2B5EF4-FFF2-40B4-BE49-F238E27FC236}">
                    <a16:creationId xmlns:a16="http://schemas.microsoft.com/office/drawing/2014/main" id="{4C044622-3D56-4F2D-9910-35B340503B61}"/>
                  </a:ext>
                </a:extLst>
              </p:cNvPr>
              <p:cNvSpPr txBox="1"/>
              <p:nvPr/>
            </p:nvSpPr>
            <p:spPr bwMode="auto">
              <a:xfrm>
                <a:off x="5043127" y="3813175"/>
                <a:ext cx="1874838" cy="4095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20≤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≤22.5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74772" name="Object 9">
                <a:extLst>
                  <a:ext uri="{FF2B5EF4-FFF2-40B4-BE49-F238E27FC236}">
                    <a16:creationId xmlns:a16="http://schemas.microsoft.com/office/drawing/2014/main" id="{4C044622-3D56-4F2D-9910-35B340503B6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043127" y="3813175"/>
                <a:ext cx="1874838" cy="409575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4773" name="Object 10">
                <a:extLst>
                  <a:ext uri="{FF2B5EF4-FFF2-40B4-BE49-F238E27FC236}">
                    <a16:creationId xmlns:a16="http://schemas.microsoft.com/office/drawing/2014/main" id="{BC914ABA-B2DF-4E7A-A765-08CCB80ECC51}"/>
                  </a:ext>
                </a:extLst>
              </p:cNvPr>
              <p:cNvSpPr txBox="1"/>
              <p:nvPr/>
            </p:nvSpPr>
            <p:spPr bwMode="auto">
              <a:xfrm>
                <a:off x="1600200" y="4359275"/>
                <a:ext cx="4310063" cy="5175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=0.20889</m:t>
                      </m:r>
                      <m:sSup>
                        <m:sSup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+28.86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−152.13,</m:t>
                      </m:r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74773" name="Object 10">
                <a:extLst>
                  <a:ext uri="{FF2B5EF4-FFF2-40B4-BE49-F238E27FC236}">
                    <a16:creationId xmlns:a16="http://schemas.microsoft.com/office/drawing/2014/main" id="{BC914ABA-B2DF-4E7A-A765-08CCB80ECC5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600200" y="4359275"/>
                <a:ext cx="4310063" cy="517525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4774" name="Object 11">
                <a:extLst>
                  <a:ext uri="{FF2B5EF4-FFF2-40B4-BE49-F238E27FC236}">
                    <a16:creationId xmlns:a16="http://schemas.microsoft.com/office/drawing/2014/main" id="{F002B698-DCC6-4873-A04D-AEC909407346}"/>
                  </a:ext>
                </a:extLst>
              </p:cNvPr>
              <p:cNvSpPr txBox="1"/>
              <p:nvPr/>
            </p:nvSpPr>
            <p:spPr bwMode="auto">
              <a:xfrm>
                <a:off x="5016067" y="4381067"/>
                <a:ext cx="1874838" cy="4095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22.5≤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≤30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74774" name="Object 11">
                <a:extLst>
                  <a:ext uri="{FF2B5EF4-FFF2-40B4-BE49-F238E27FC236}">
                    <a16:creationId xmlns:a16="http://schemas.microsoft.com/office/drawing/2014/main" id="{F002B698-DCC6-4873-A04D-AEC90940734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016067" y="4381067"/>
                <a:ext cx="1874838" cy="409575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4775" name="Object 23">
                <a:extLst>
                  <a:ext uri="{FF2B5EF4-FFF2-40B4-BE49-F238E27FC236}">
                    <a16:creationId xmlns:a16="http://schemas.microsoft.com/office/drawing/2014/main" id="{6C84E5C6-2D03-4AA0-B018-B3E27F87A823}"/>
                  </a:ext>
                </a:extLst>
              </p:cNvPr>
              <p:cNvSpPr txBox="1"/>
              <p:nvPr/>
            </p:nvSpPr>
            <p:spPr bwMode="auto">
              <a:xfrm>
                <a:off x="990600" y="5067300"/>
                <a:ext cx="2932113" cy="990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𝑆</m:t>
                      </m:r>
                      <m:d>
                        <m:d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16</m:t>
                          </m:r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𝑆</m:t>
                      </m:r>
                      <m:d>
                        <m:d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11</m:t>
                          </m:r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limLoc m:val="undOvr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11</m:t>
                          </m:r>
                        </m:sub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16</m:t>
                          </m:r>
                        </m:sup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𝑑𝑡</m:t>
                          </m:r>
                        </m:e>
                      </m:nary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74775" name="Object 23">
                <a:extLst>
                  <a:ext uri="{FF2B5EF4-FFF2-40B4-BE49-F238E27FC236}">
                    <a16:creationId xmlns:a16="http://schemas.microsoft.com/office/drawing/2014/main" id="{6C84E5C6-2D03-4AA0-B018-B3E27F87A82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990600" y="5067300"/>
                <a:ext cx="2932113" cy="990600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custDataLst>
      <p:tags r:id="rId1"/>
    </p:custData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2">
            <a:extLst>
              <a:ext uri="{FF2B5EF4-FFF2-40B4-BE49-F238E27FC236}">
                <a16:creationId xmlns:a16="http://schemas.microsoft.com/office/drawing/2014/main" id="{A44AA9C7-6A0D-4816-ACA9-CEB07FAD4F2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Distance from Velocity Profile</a:t>
            </a:r>
          </a:p>
        </p:txBody>
      </p:sp>
      <p:sp>
        <p:nvSpPr>
          <p:cNvPr id="76803" name="Rectangle 3">
            <a:extLst>
              <a:ext uri="{FF2B5EF4-FFF2-40B4-BE49-F238E27FC236}">
                <a16:creationId xmlns:a16="http://schemas.microsoft.com/office/drawing/2014/main" id="{B8CF1A26-644F-44B9-BA94-078EBEB0AE6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33750" y="2443163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  <p:sp>
        <p:nvSpPr>
          <p:cNvPr id="76804" name="Text Box 4">
            <a:extLst>
              <a:ext uri="{FF2B5EF4-FFF2-40B4-BE49-F238E27FC236}">
                <a16:creationId xmlns:a16="http://schemas.microsoft.com/office/drawing/2014/main" id="{F3B4F175-828C-448A-BC82-F2BC0A164BD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39000" y="2057400"/>
            <a:ext cx="184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76805" name="Rectangle 6">
            <a:extLst>
              <a:ext uri="{FF2B5EF4-FFF2-40B4-BE49-F238E27FC236}">
                <a16:creationId xmlns:a16="http://schemas.microsoft.com/office/drawing/2014/main" id="{F5D3E6F2-04C4-449D-8AD5-D3E5E93FD5B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21945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  <p:sp>
        <p:nvSpPr>
          <p:cNvPr id="76806" name="Rectangle 7">
            <a:extLst>
              <a:ext uri="{FF2B5EF4-FFF2-40B4-BE49-F238E27FC236}">
                <a16:creationId xmlns:a16="http://schemas.microsoft.com/office/drawing/2014/main" id="{C2896AB9-B7FB-44AA-84B5-FCA9A929B2E4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45757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  <p:sp>
        <p:nvSpPr>
          <p:cNvPr id="76807" name="Rectangle 10">
            <a:extLst>
              <a:ext uri="{FF2B5EF4-FFF2-40B4-BE49-F238E27FC236}">
                <a16:creationId xmlns:a16="http://schemas.microsoft.com/office/drawing/2014/main" id="{22BDF55D-92C7-4CDE-9902-91A3AF09BBE3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11613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6808" name="Object 15">
                <a:extLst>
                  <a:ext uri="{FF2B5EF4-FFF2-40B4-BE49-F238E27FC236}">
                    <a16:creationId xmlns:a16="http://schemas.microsoft.com/office/drawing/2014/main" id="{E6FF513A-13C9-4DC9-B104-09F62838553E}"/>
                  </a:ext>
                </a:extLst>
              </p:cNvPr>
              <p:cNvSpPr txBox="1"/>
              <p:nvPr/>
            </p:nvSpPr>
            <p:spPr bwMode="auto">
              <a:xfrm>
                <a:off x="1447800" y="1600200"/>
                <a:ext cx="4445000" cy="5175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𝑣</m:t>
                      </m:r>
                      <m:d>
                        <m:d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=0.8888</m:t>
                      </m:r>
                      <m:sSup>
                        <m:sSup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+4.928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+88.88,</m:t>
                      </m:r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76808" name="Object 15">
                <a:extLst>
                  <a:ext uri="{FF2B5EF4-FFF2-40B4-BE49-F238E27FC236}">
                    <a16:creationId xmlns:a16="http://schemas.microsoft.com/office/drawing/2014/main" id="{E6FF513A-13C9-4DC9-B104-09F62838553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447800" y="1600200"/>
                <a:ext cx="4445000" cy="51752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6809" name="Object 16">
                <a:extLst>
                  <a:ext uri="{FF2B5EF4-FFF2-40B4-BE49-F238E27FC236}">
                    <a16:creationId xmlns:a16="http://schemas.microsoft.com/office/drawing/2014/main" id="{314BF8FD-2951-4411-92EF-593D1C787C45}"/>
                  </a:ext>
                </a:extLst>
              </p:cNvPr>
              <p:cNvSpPr txBox="1"/>
              <p:nvPr/>
            </p:nvSpPr>
            <p:spPr bwMode="auto">
              <a:xfrm>
                <a:off x="5014912" y="1571986"/>
                <a:ext cx="1550988" cy="4095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10≤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≤15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76809" name="Object 16">
                <a:extLst>
                  <a:ext uri="{FF2B5EF4-FFF2-40B4-BE49-F238E27FC236}">
                    <a16:creationId xmlns:a16="http://schemas.microsoft.com/office/drawing/2014/main" id="{314BF8FD-2951-4411-92EF-593D1C787C4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014912" y="1571986"/>
                <a:ext cx="1550988" cy="40957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6810" name="Object 17">
                <a:extLst>
                  <a:ext uri="{FF2B5EF4-FFF2-40B4-BE49-F238E27FC236}">
                    <a16:creationId xmlns:a16="http://schemas.microsoft.com/office/drawing/2014/main" id="{8F18D71B-224A-4F53-81EF-519E79704F86}"/>
                  </a:ext>
                </a:extLst>
              </p:cNvPr>
              <p:cNvSpPr txBox="1"/>
              <p:nvPr/>
            </p:nvSpPr>
            <p:spPr bwMode="auto">
              <a:xfrm>
                <a:off x="2014538" y="2057400"/>
                <a:ext cx="4310062" cy="5175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=−0.1356</m:t>
                      </m:r>
                      <m:sSup>
                        <m:sSup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+35.66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−141.61,</m:t>
                      </m:r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76810" name="Object 17">
                <a:extLst>
                  <a:ext uri="{FF2B5EF4-FFF2-40B4-BE49-F238E27FC236}">
                    <a16:creationId xmlns:a16="http://schemas.microsoft.com/office/drawing/2014/main" id="{8F18D71B-224A-4F53-81EF-519E79704F8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014538" y="2057400"/>
                <a:ext cx="4310062" cy="51752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6811" name="Object 18">
                <a:extLst>
                  <a:ext uri="{FF2B5EF4-FFF2-40B4-BE49-F238E27FC236}">
                    <a16:creationId xmlns:a16="http://schemas.microsoft.com/office/drawing/2014/main" id="{B7540A07-9BF0-4277-A9C9-97FF69289BF3}"/>
                  </a:ext>
                </a:extLst>
              </p:cNvPr>
              <p:cNvSpPr txBox="1"/>
              <p:nvPr/>
            </p:nvSpPr>
            <p:spPr bwMode="auto">
              <a:xfrm>
                <a:off x="5322094" y="2032000"/>
                <a:ext cx="1573213" cy="4095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15≤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≤20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76811" name="Object 18">
                <a:extLst>
                  <a:ext uri="{FF2B5EF4-FFF2-40B4-BE49-F238E27FC236}">
                    <a16:creationId xmlns:a16="http://schemas.microsoft.com/office/drawing/2014/main" id="{B7540A07-9BF0-4277-A9C9-97FF69289BF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322094" y="2032000"/>
                <a:ext cx="1573213" cy="409575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6812" name="Rectangle 24">
            <a:extLst>
              <a:ext uri="{FF2B5EF4-FFF2-40B4-BE49-F238E27FC236}">
                <a16:creationId xmlns:a16="http://schemas.microsoft.com/office/drawing/2014/main" id="{7D130B1F-AB57-4B38-8D61-A5EDC9E6301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6813" name="Object 23">
                <a:extLst>
                  <a:ext uri="{FF2B5EF4-FFF2-40B4-BE49-F238E27FC236}">
                    <a16:creationId xmlns:a16="http://schemas.microsoft.com/office/drawing/2014/main" id="{C3414915-FA50-4450-8733-FEE9F4C36969}"/>
                  </a:ext>
                </a:extLst>
              </p:cNvPr>
              <p:cNvSpPr txBox="1"/>
              <p:nvPr/>
            </p:nvSpPr>
            <p:spPr bwMode="auto">
              <a:xfrm>
                <a:off x="990600" y="2590800"/>
                <a:ext cx="6477000" cy="11874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𝑆</m:t>
                      </m:r>
                      <m:d>
                        <m:d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16</m:t>
                          </m:r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𝑆</m:t>
                      </m:r>
                      <m:d>
                        <m:d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11</m:t>
                          </m:r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limLoc m:val="undOvr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11</m:t>
                          </m:r>
                        </m:sub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16</m:t>
                          </m:r>
                        </m:sup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𝑑𝑡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=</m:t>
                          </m:r>
                          <m:nary>
                            <m:naryPr>
                              <m:limLoc m:val="undOvr"/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11</m:t>
                              </m:r>
                            </m:sub>
                            <m:sup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15</m:t>
                              </m:r>
                            </m:sup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𝑑𝑡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nary>
                                <m:naryPr>
                                  <m:limLoc m:val="undOvr"/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naryPr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15</m:t>
                                  </m:r>
                                </m:sub>
                                <m:sup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16</m:t>
                                  </m:r>
                                </m:sup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(</m:t>
                                  </m:r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)</m:t>
                                  </m:r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𝑑𝑡</m:t>
                                  </m:r>
                                </m:e>
                              </m:nary>
                            </m:e>
                          </m:nary>
                        </m:e>
                      </m:nary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76813" name="Object 23">
                <a:extLst>
                  <a:ext uri="{FF2B5EF4-FFF2-40B4-BE49-F238E27FC236}">
                    <a16:creationId xmlns:a16="http://schemas.microsoft.com/office/drawing/2014/main" id="{C3414915-FA50-4450-8733-FEE9F4C3696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990600" y="2590800"/>
                <a:ext cx="6477000" cy="1187450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6814" name="Rectangle 26">
            <a:extLst>
              <a:ext uri="{FF2B5EF4-FFF2-40B4-BE49-F238E27FC236}">
                <a16:creationId xmlns:a16="http://schemas.microsoft.com/office/drawing/2014/main" id="{2419929B-5D5A-4534-935E-AD04C49D03B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6815" name="Object 25">
                <a:extLst>
                  <a:ext uri="{FF2B5EF4-FFF2-40B4-BE49-F238E27FC236}">
                    <a16:creationId xmlns:a16="http://schemas.microsoft.com/office/drawing/2014/main" id="{53CD361B-7870-4406-92AA-BA63712657BC}"/>
                  </a:ext>
                </a:extLst>
              </p:cNvPr>
              <p:cNvSpPr txBox="1"/>
              <p:nvPr/>
            </p:nvSpPr>
            <p:spPr bwMode="auto">
              <a:xfrm>
                <a:off x="2438400" y="3590925"/>
                <a:ext cx="5562600" cy="22764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limLoc m:val="undOvr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11</m:t>
                          </m:r>
                        </m:sub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15</m:t>
                          </m:r>
                        </m:sup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(0.8888</m:t>
                          </m:r>
                          <m:sSup>
                            <m:sSup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  <m:sup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+4.928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+88.88)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𝑑𝑡</m:t>
                          </m:r>
                        </m:e>
                      </m:nary>
                    </m:oMath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nary>
                        <m:naryPr>
                          <m:limLoc m:val="undOvr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15</m:t>
                          </m:r>
                        </m:sub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16</m:t>
                          </m:r>
                        </m:sup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(−0.1356</m:t>
                          </m:r>
                          <m:sSup>
                            <m:sSup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  <m:sup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+35.66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−141.61)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𝑑𝑡</m:t>
                          </m:r>
                        </m:e>
                      </m:nary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76815" name="Object 25">
                <a:extLst>
                  <a:ext uri="{FF2B5EF4-FFF2-40B4-BE49-F238E27FC236}">
                    <a16:creationId xmlns:a16="http://schemas.microsoft.com/office/drawing/2014/main" id="{53CD361B-7870-4406-92AA-BA63712657B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438400" y="3590925"/>
                <a:ext cx="5562600" cy="2276475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6816" name="Rectangle 28">
            <a:extLst>
              <a:ext uri="{FF2B5EF4-FFF2-40B4-BE49-F238E27FC236}">
                <a16:creationId xmlns:a16="http://schemas.microsoft.com/office/drawing/2014/main" id="{4723794B-0005-4868-8A62-73D67B61D81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6817" name="Object 27">
                <a:extLst>
                  <a:ext uri="{FF2B5EF4-FFF2-40B4-BE49-F238E27FC236}">
                    <a16:creationId xmlns:a16="http://schemas.microsoft.com/office/drawing/2014/main" id="{20E058A7-23D1-4426-ADB1-CE24BBF94BCF}"/>
                  </a:ext>
                </a:extLst>
              </p:cNvPr>
              <p:cNvSpPr txBox="1"/>
              <p:nvPr/>
            </p:nvSpPr>
            <p:spPr bwMode="auto">
              <a:xfrm>
                <a:off x="2514600" y="5867400"/>
                <a:ext cx="1905000" cy="5334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=1595.9</m:t>
                      </m:r>
                      <m:r>
                        <m:rPr>
                          <m:sty m:val="p"/>
                        </m:rPr>
                        <a:rPr lang="en-US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m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76817" name="Object 27">
                <a:extLst>
                  <a:ext uri="{FF2B5EF4-FFF2-40B4-BE49-F238E27FC236}">
                    <a16:creationId xmlns:a16="http://schemas.microsoft.com/office/drawing/2014/main" id="{20E058A7-23D1-4426-ADB1-CE24BBF94BC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514600" y="5867400"/>
                <a:ext cx="1905000" cy="533400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custDataLst>
      <p:tags r:id="rId1"/>
    </p:custData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2">
            <a:extLst>
              <a:ext uri="{FF2B5EF4-FFF2-40B4-BE49-F238E27FC236}">
                <a16:creationId xmlns:a16="http://schemas.microsoft.com/office/drawing/2014/main" id="{3597844D-9107-4CEA-A963-8F6746E8F36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78851" name="Rectangle 3">
            <a:extLst>
              <a:ext uri="{FF2B5EF4-FFF2-40B4-BE49-F238E27FC236}">
                <a16:creationId xmlns:a16="http://schemas.microsoft.com/office/drawing/2014/main" id="{572BF80C-68B8-451E-BF51-522E9C64B6F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ctr">
              <a:buFontTx/>
              <a:buNone/>
            </a:pPr>
            <a:endParaRPr lang="en-US" altLang="en-US" sz="5400" b="1"/>
          </a:p>
          <a:p>
            <a:pPr algn="ctr">
              <a:buFontTx/>
              <a:buNone/>
            </a:pPr>
            <a:r>
              <a:rPr lang="en-US" altLang="en-US" sz="5400" b="1"/>
              <a:t>END</a:t>
            </a:r>
          </a:p>
          <a:p>
            <a:endParaRPr lang="en-US" altLang="en-US" sz="5400" b="1"/>
          </a:p>
          <a:p>
            <a:pPr>
              <a:buFontTx/>
              <a:buNone/>
            </a:pPr>
            <a:endParaRPr lang="en-US" altLang="en-US"/>
          </a:p>
          <a:p>
            <a:pPr>
              <a:buFontTx/>
              <a:buNone/>
            </a:pPr>
            <a:r>
              <a:rPr lang="en-US" altLang="en-US"/>
              <a:t>http://numericalmethods.eng.usf.edu</a:t>
            </a:r>
          </a:p>
        </p:txBody>
      </p:sp>
    </p:spTree>
    <p:custDataLst>
      <p:tags r:id="rId1"/>
    </p:custData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2">
            <a:extLst>
              <a:ext uri="{FF2B5EF4-FFF2-40B4-BE49-F238E27FC236}">
                <a16:creationId xmlns:a16="http://schemas.microsoft.com/office/drawing/2014/main" id="{0C022E0A-C2A2-4FE4-BEDC-CA453A8C343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80899" name="Rectangle 3">
            <a:extLst>
              <a:ext uri="{FF2B5EF4-FFF2-40B4-BE49-F238E27FC236}">
                <a16:creationId xmlns:a16="http://schemas.microsoft.com/office/drawing/2014/main" id="{F70C34A0-B15F-4D30-B9E2-C8859C3F241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304800" y="2286000"/>
            <a:ext cx="8305800" cy="3886200"/>
          </a:xfrm>
        </p:spPr>
        <p:txBody>
          <a:bodyPr/>
          <a:lstStyle/>
          <a:p>
            <a:pPr algn="ctr" eaLnBrk="1" hangingPunct="1">
              <a:buFontTx/>
              <a:buNone/>
            </a:pPr>
            <a:r>
              <a:rPr lang="en-US" altLang="en-US" sz="5400"/>
              <a:t>Find a Smooth Shortest Path for a Robot</a:t>
            </a:r>
          </a:p>
          <a:p>
            <a:pPr algn="ctr" eaLnBrk="1" hangingPunct="1">
              <a:buFontTx/>
              <a:buNone/>
            </a:pPr>
            <a:endParaRPr lang="en-US" altLang="en-US" sz="5400"/>
          </a:p>
          <a:p>
            <a:pPr algn="ctr" eaLnBrk="1" hangingPunct="1">
              <a:buFontTx/>
              <a:buNone/>
            </a:pPr>
            <a:r>
              <a:rPr lang="en-US" altLang="en-US" sz="2800"/>
              <a:t>http://numericalmethods.eng.usf.edu</a:t>
            </a:r>
          </a:p>
        </p:txBody>
      </p:sp>
    </p:spTree>
    <p:custDataLst>
      <p:tags r:id="rId1"/>
    </p:custData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>
            <a:extLst>
              <a:ext uri="{FF2B5EF4-FFF2-40B4-BE49-F238E27FC236}">
                <a16:creationId xmlns:a16="http://schemas.microsoft.com/office/drawing/2014/main" id="{EE1A9C2E-F168-41F7-9B83-A26AA679BFF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81000" y="0"/>
            <a:ext cx="8229600" cy="808038"/>
          </a:xfrm>
        </p:spPr>
        <p:txBody>
          <a:bodyPr/>
          <a:lstStyle/>
          <a:p>
            <a:pPr eaLnBrk="1" hangingPunct="1"/>
            <a:r>
              <a:rPr lang="en-US" altLang="en-US" sz="3600"/>
              <a:t>Points for Robot Path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2947" name="Object 55">
                <a:extLst>
                  <a:ext uri="{FF2B5EF4-FFF2-40B4-BE49-F238E27FC236}">
                    <a16:creationId xmlns:a16="http://schemas.microsoft.com/office/drawing/2014/main" id="{285570E8-E11A-405A-9B2A-C7A18BBE0B83}"/>
                  </a:ext>
                </a:extLst>
              </p:cNvPr>
              <p:cNvSpPr txBox="1"/>
              <p:nvPr/>
            </p:nvSpPr>
            <p:spPr bwMode="auto">
              <a:xfrm>
                <a:off x="0" y="2346325"/>
                <a:ext cx="130175" cy="1365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 fontScale="250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82947" name="Object 55">
                <a:extLst>
                  <a:ext uri="{FF2B5EF4-FFF2-40B4-BE49-F238E27FC236}">
                    <a16:creationId xmlns:a16="http://schemas.microsoft.com/office/drawing/2014/main" id="{285570E8-E11A-405A-9B2A-C7A18BBE0B8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0" y="2346325"/>
                <a:ext cx="130175" cy="13652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2948" name="Object 54">
                <a:extLst>
                  <a:ext uri="{FF2B5EF4-FFF2-40B4-BE49-F238E27FC236}">
                    <a16:creationId xmlns:a16="http://schemas.microsoft.com/office/drawing/2014/main" id="{BCD3CD41-484D-409A-B630-8DC162F12632}"/>
                  </a:ext>
                </a:extLst>
              </p:cNvPr>
              <p:cNvSpPr txBox="1"/>
              <p:nvPr/>
            </p:nvSpPr>
            <p:spPr bwMode="auto">
              <a:xfrm>
                <a:off x="0" y="2346325"/>
                <a:ext cx="136525" cy="1682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 fontScale="250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82948" name="Object 54">
                <a:extLst>
                  <a:ext uri="{FF2B5EF4-FFF2-40B4-BE49-F238E27FC236}">
                    <a16:creationId xmlns:a16="http://schemas.microsoft.com/office/drawing/2014/main" id="{BCD3CD41-484D-409A-B630-8DC162F1263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0" y="2346325"/>
                <a:ext cx="136525" cy="16827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2949" name="Rectangle 56">
            <a:extLst>
              <a:ext uri="{FF2B5EF4-FFF2-40B4-BE49-F238E27FC236}">
                <a16:creationId xmlns:a16="http://schemas.microsoft.com/office/drawing/2014/main" id="{656E0356-A3EF-4C55-B779-98CD72164BB3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3463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  <p:sp>
        <p:nvSpPr>
          <p:cNvPr id="82950" name="Rectangle 58">
            <a:extLst>
              <a:ext uri="{FF2B5EF4-FFF2-40B4-BE49-F238E27FC236}">
                <a16:creationId xmlns:a16="http://schemas.microsoft.com/office/drawing/2014/main" id="{DD21C01F-0BBB-4F36-A49B-30FA96627BD5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3463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  <p:graphicFrame>
        <p:nvGraphicFramePr>
          <p:cNvPr id="3225" name="Group 153">
            <a:extLst>
              <a:ext uri="{FF2B5EF4-FFF2-40B4-BE49-F238E27FC236}">
                <a16:creationId xmlns:a16="http://schemas.microsoft.com/office/drawing/2014/main" id="{9BFAD177-D0AF-49E3-9E4D-2828773F4D34}"/>
              </a:ext>
            </a:extLst>
          </p:cNvPr>
          <p:cNvGraphicFramePr>
            <a:graphicFrameLocks noGrp="1"/>
          </p:cNvGraphicFramePr>
          <p:nvPr/>
        </p:nvGraphicFramePr>
        <p:xfrm>
          <a:off x="762000" y="838200"/>
          <a:ext cx="2438400" cy="4276725"/>
        </p:xfrm>
        <a:graphic>
          <a:graphicData uri="http://schemas.openxmlformats.org/drawingml/2006/table">
            <a:tbl>
              <a:tblPr/>
              <a:tblGrid>
                <a:gridCol w="12509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874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80174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3600" b="1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x</a:t>
                      </a:r>
                    </a:p>
                  </a:txBody>
                  <a:tcPr marT="45723" marB="4572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3600" b="1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y</a:t>
                      </a:r>
                    </a:p>
                  </a:txBody>
                  <a:tcPr marT="45723" marB="4572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791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3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2.00</a:t>
                      </a:r>
                      <a:endParaRPr kumimoji="0" lang="en-US" sz="3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T="45723" marB="4572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3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7.2</a:t>
                      </a:r>
                      <a:endParaRPr kumimoji="0" lang="en-US" sz="3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T="45723" marB="4572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791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3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4.5</a:t>
                      </a:r>
                      <a:endParaRPr kumimoji="0" lang="en-US" sz="3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T="45723" marB="4572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3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7.1</a:t>
                      </a:r>
                      <a:endParaRPr kumimoji="0" lang="en-US" sz="3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T="45723" marB="4572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791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3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5.25</a:t>
                      </a:r>
                      <a:endParaRPr kumimoji="0" lang="en-US" sz="3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T="45723" marB="4572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3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6.0</a:t>
                      </a:r>
                      <a:endParaRPr kumimoji="0" lang="en-US" sz="3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T="45723" marB="4572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791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3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7.81</a:t>
                      </a:r>
                      <a:endParaRPr kumimoji="0" lang="en-US" sz="3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T="45723" marB="4572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3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5.0</a:t>
                      </a:r>
                      <a:endParaRPr kumimoji="0" lang="en-US" sz="3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T="45723" marB="4572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791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3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9.20</a:t>
                      </a:r>
                      <a:endParaRPr kumimoji="0" lang="en-US" sz="3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T="45723" marB="4572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3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3.5</a:t>
                      </a:r>
                      <a:endParaRPr kumimoji="0" lang="en-US" sz="3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T="45723" marB="4572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791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3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10.60</a:t>
                      </a:r>
                      <a:endParaRPr kumimoji="0" lang="en-US" sz="3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T="45723" marB="4572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3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5.0</a:t>
                      </a:r>
                      <a:endParaRPr kumimoji="0" lang="en-US" sz="3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T="45723" marB="4572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pic>
        <p:nvPicPr>
          <p:cNvPr id="82977" name="Picture 154" descr="robot_data_points">
            <a:extLst>
              <a:ext uri="{FF2B5EF4-FFF2-40B4-BE49-F238E27FC236}">
                <a16:creationId xmlns:a16="http://schemas.microsoft.com/office/drawing/2014/main" id="{DDB0BF57-63F9-4727-A993-D2D195A62E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9000" y="838200"/>
            <a:ext cx="5297488" cy="3973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2978" name="Text Box 155">
            <a:extLst>
              <a:ext uri="{FF2B5EF4-FFF2-40B4-BE49-F238E27FC236}">
                <a16:creationId xmlns:a16="http://schemas.microsoft.com/office/drawing/2014/main" id="{5FFE5582-C466-4AB2-8AE7-ADE0864F7A1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38600" y="4800600"/>
            <a:ext cx="4953000" cy="15541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/>
              <a:t>Find the shortest but smooth path through consecutive data points</a:t>
            </a:r>
          </a:p>
        </p:txBody>
      </p:sp>
    </p:spTree>
    <p:custDataLst>
      <p:tags r:id="rId1"/>
    </p:custData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2">
            <a:extLst>
              <a:ext uri="{FF2B5EF4-FFF2-40B4-BE49-F238E27FC236}">
                <a16:creationId xmlns:a16="http://schemas.microsoft.com/office/drawing/2014/main" id="{F84FA63B-7BF3-47B1-837D-8E6924D839F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676400" y="228600"/>
            <a:ext cx="7467600" cy="914400"/>
          </a:xfrm>
        </p:spPr>
        <p:txBody>
          <a:bodyPr/>
          <a:lstStyle/>
          <a:p>
            <a:pPr eaLnBrk="1" hangingPunct="1"/>
            <a:r>
              <a:rPr lang="en-US" altLang="en-US"/>
              <a:t>Polynomial Interpolant Path</a:t>
            </a:r>
          </a:p>
        </p:txBody>
      </p:sp>
      <p:pic>
        <p:nvPicPr>
          <p:cNvPr id="84995" name="Picture 6" descr="robot_polynomial">
            <a:extLst>
              <a:ext uri="{FF2B5EF4-FFF2-40B4-BE49-F238E27FC236}">
                <a16:creationId xmlns:a16="http://schemas.microsoft.com/office/drawing/2014/main" id="{782B2682-2099-4410-BEEF-ABD4F74B6B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7000" y="1219200"/>
            <a:ext cx="5943600" cy="445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2">
            <a:extLst>
              <a:ext uri="{FF2B5EF4-FFF2-40B4-BE49-F238E27FC236}">
                <a16:creationId xmlns:a16="http://schemas.microsoft.com/office/drawing/2014/main" id="{D22B9704-AE09-4803-9E11-58596703D05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676400" y="228600"/>
            <a:ext cx="7467600" cy="914400"/>
          </a:xfrm>
        </p:spPr>
        <p:txBody>
          <a:bodyPr/>
          <a:lstStyle/>
          <a:p>
            <a:pPr eaLnBrk="1" hangingPunct="1"/>
            <a:r>
              <a:rPr lang="en-US" altLang="en-US"/>
              <a:t>Spline Interpolant Path</a:t>
            </a:r>
          </a:p>
        </p:txBody>
      </p:sp>
      <p:pic>
        <p:nvPicPr>
          <p:cNvPr id="87043" name="Picture 4" descr="robot_spline">
            <a:extLst>
              <a:ext uri="{FF2B5EF4-FFF2-40B4-BE49-F238E27FC236}">
                <a16:creationId xmlns:a16="http://schemas.microsoft.com/office/drawing/2014/main" id="{E2038640-3E20-463D-879F-8C3D043568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9400" y="1295400"/>
            <a:ext cx="6019800" cy="4514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2">
            <a:extLst>
              <a:ext uri="{FF2B5EF4-FFF2-40B4-BE49-F238E27FC236}">
                <a16:creationId xmlns:a16="http://schemas.microsoft.com/office/drawing/2014/main" id="{F23C833E-0032-4F42-B6F4-54B30623C3C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52400" y="0"/>
            <a:ext cx="8991600" cy="762000"/>
          </a:xfrm>
        </p:spPr>
        <p:txBody>
          <a:bodyPr/>
          <a:lstStyle/>
          <a:p>
            <a:pPr eaLnBrk="1" hangingPunct="1"/>
            <a:r>
              <a:rPr lang="en-US" altLang="en-US" sz="3200"/>
              <a:t>Compare Spline &amp; Polynomial Interpolant Path</a:t>
            </a:r>
          </a:p>
        </p:txBody>
      </p:sp>
      <p:pic>
        <p:nvPicPr>
          <p:cNvPr id="89091" name="Picture 4" descr="robot_compare_polynomial_spline">
            <a:extLst>
              <a:ext uri="{FF2B5EF4-FFF2-40B4-BE49-F238E27FC236}">
                <a16:creationId xmlns:a16="http://schemas.microsoft.com/office/drawing/2014/main" id="{45BB92E5-01DD-44C1-8F83-3D3617342F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400" y="762000"/>
            <a:ext cx="5410200" cy="4057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9092" name="Text Box 5">
            <a:extLst>
              <a:ext uri="{FF2B5EF4-FFF2-40B4-BE49-F238E27FC236}">
                <a16:creationId xmlns:a16="http://schemas.microsoft.com/office/drawing/2014/main" id="{DB815101-7E95-4D9E-BA17-F89356D4889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33600" y="4876800"/>
            <a:ext cx="4724400" cy="1862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b="1"/>
              <a:t>Length of path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800"/>
              <a:t>Polynomial Interpolant=14.9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800"/>
              <a:t>Spline Interpolant =12.9</a:t>
            </a:r>
          </a:p>
        </p:txBody>
      </p:sp>
    </p:spTree>
    <p:custDataLst>
      <p:tags r:id="rId1"/>
    </p:custData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XPANDSHOWBAR" val="True"/>
  <p:tag name="ANSWERNOWTEXT" val="Answer Now"/>
  <p:tag name="RESPTABLESTYLE" val="-1"/>
  <p:tag name="ALLOWDUPLICATES" val="False"/>
  <p:tag name="AUTOADVANCE" val="False"/>
  <p:tag name="STDCHART" val="1"/>
  <p:tag name="SKIPREMAININGRACESLIDES" val="True"/>
  <p:tag name="BUBBLENAMEVISIBLE" val="True"/>
  <p:tag name="DEFAULTNUMTEAMS" val="5"/>
  <p:tag name="CUSTOMCELLBACKCOLOR2" val="-13395457"/>
  <p:tag name="DISPLAYNAME" val="True"/>
  <p:tag name="GRIDROTATIONINTERVAL" val="2"/>
  <p:tag name="POLLINGCYCLE" val="2"/>
  <p:tag name="INCLUDENONRESPONDERS" val="False"/>
  <p:tag name="ALLOWUSERFEEDBACK" val="True"/>
  <p:tag name="REALTIMEBACKUPPATH" val="(None)"/>
  <p:tag name="ADVANCEDSETTINGSVIEW" val="False"/>
  <p:tag name="FIBDISPLAYKEYWORDS" val="True"/>
  <p:tag name="PRRESPONSE4" val="7"/>
  <p:tag name="PRRESPONSE8" val="3"/>
  <p:tag name="BULLETTYPE" val="3"/>
  <p:tag name="RESPCOUNTERFORMAT" val="0"/>
  <p:tag name="BACKUPSESSIONS" val="True"/>
  <p:tag name="ROTATIONINTERVAL" val="2"/>
  <p:tag name="RACEANIMATIONSPEED" val="3"/>
  <p:tag name="BUBBLESIZEVISIBLE" val="True"/>
  <p:tag name="CUSTOMCELLFORECOLOR" val="-16777216"/>
  <p:tag name="USESCHEMECOLORS" val="True"/>
  <p:tag name="AUTOSIZEGRID" val="True"/>
  <p:tag name="CHARTLABELS" val="1"/>
  <p:tag name="INCLUDEPPT" val="True"/>
  <p:tag name="ZEROBASED" val="False"/>
  <p:tag name="FIBNUMRESULTS" val="5"/>
  <p:tag name="PRRESPONSE3" val="8"/>
  <p:tag name="PRRESPONSE9" val="2"/>
  <p:tag name="SHOWBARVISIBLE" val="True"/>
  <p:tag name="RESPCOUNTERSTYLE" val="-1"/>
  <p:tag name="BACKUPMAINTENANCE" val="7"/>
  <p:tag name="RACEENDPOINTS" val="100"/>
  <p:tag name="MAXRESPONDERS" val="5"/>
  <p:tag name="CUSTOMCELLBACKCOLOR1" val="-657956"/>
  <p:tag name="DISPLAYDEVICEID" val="True"/>
  <p:tag name="CHARTCOLORS" val="0"/>
  <p:tag name="CORRECTPOINTVALUE" val="100"/>
  <p:tag name="CHARTSCALE" val="True"/>
  <p:tag name="PRRESPONSE2" val="9"/>
  <p:tag name="PRRESPONSE10" val="1"/>
  <p:tag name="ANSWERNOWSTYLE" val="-1"/>
  <p:tag name="NUMRESPONSES" val="1"/>
  <p:tag name="RACERSMAXDISPLAYED" val="5"/>
  <p:tag name="BUBBLEGROUPING" val="3"/>
  <p:tag name="DISPLAYDEVICENUMBER" val="True"/>
  <p:tag name="RESETCHARTS" val="True"/>
  <p:tag name="REALTIMEBACKUP" val="False"/>
  <p:tag name="PRRESPONSE1" val="10"/>
  <p:tag name="SHOWFLASHWARNING" val="True"/>
  <p:tag name="COUNTDOWNSECONDS" val="10"/>
  <p:tag name="AUTOUPDATEALIASES" val="True"/>
  <p:tag name="CUSTOMGRIDBACKCOLOR" val="-2830136"/>
  <p:tag name="GRIDSIZE" val="{Width=800, Height=600}"/>
  <p:tag name="INCORRECTPOINTVALUE" val="0"/>
  <p:tag name="PRRESPONSE5" val="6"/>
  <p:tag name="USESECONDARYMONITOR" val="True"/>
  <p:tag name="REVIEWONLY" val="False"/>
  <p:tag name="CUSTOMCELLBACKCOLOR3" val="-268652"/>
  <p:tag name="MULTIRESPDIVISOR" val="1"/>
  <p:tag name="FIBINCLUDEOTHER" val="True"/>
  <p:tag name="COUNTDOWNSTYLE" val="-1"/>
  <p:tag name="TEAMSINLEADERBOARD" val="5"/>
  <p:tag name="GRIDPOSITION" val="1"/>
  <p:tag name="PRRESPONSE6" val="5"/>
  <p:tag name="CHARTVALUEFORMAT" val="0%"/>
  <p:tag name="GRIDOPACITY" val="90"/>
  <p:tag name="PRRESPONSE7" val="4"/>
  <p:tag name="BUBBLEVALUEFORMAT" val="0.0"/>
  <p:tag name="FIBDISPLAYRESULTS" val="True"/>
  <p:tag name="CUSTOMCELLBACKCOLOR4" val="-8355712"/>
  <p:tag name="INPUTSOURCE" val="1"/>
  <p:tag name="PARTICIPANTSINLEADERBOARD" val="5"/>
  <p:tag name="AUTOADJUSTPARTRANGE" val="True"/>
  <p:tag name="PARTLISTDEFAULT" val="1"/>
  <p:tag name="DELIMITERS" val="3.1"/>
  <p:tag name="TASKPANEKEY" val="ea16547c-01aa-4884-80a9-41ecc9674612"/>
  <p:tag name="POWERPOINTVERSION" val="14.0"/>
  <p:tag name="TPVERSION" val="5"/>
  <p:tag name="TPFULLVERSION" val="5.3.1.3337"/>
  <p:tag name="PPTVERSION" val="15"/>
  <p:tag name="TPOS" val="2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250</TotalTime>
  <Words>1701</Words>
  <Application>Microsoft Office PowerPoint</Application>
  <PresentationFormat>On-screen Show (4:3)</PresentationFormat>
  <Paragraphs>418</Paragraphs>
  <Slides>44</Slides>
  <Notes>40</Notes>
  <HiddenSlides>0</HiddenSlides>
  <MMClips>0</MMClips>
  <ScaleCrop>false</ScaleCrop>
  <HeadingPairs>
    <vt:vector size="8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44</vt:i4>
      </vt:variant>
    </vt:vector>
  </HeadingPairs>
  <TitlesOfParts>
    <vt:vector size="52" baseType="lpstr">
      <vt:lpstr>Arial</vt:lpstr>
      <vt:lpstr>Cambria Math</vt:lpstr>
      <vt:lpstr>Tahoma</vt:lpstr>
      <vt:lpstr>Times New Roman</vt:lpstr>
      <vt:lpstr>Wingdings</vt:lpstr>
      <vt:lpstr>Default Design</vt:lpstr>
      <vt:lpstr>Bitmap Image</vt:lpstr>
      <vt:lpstr>Chart</vt:lpstr>
      <vt:lpstr>Interpolation</vt:lpstr>
      <vt:lpstr>What is Interpolation ?</vt:lpstr>
      <vt:lpstr>PowerPoint Presentation</vt:lpstr>
      <vt:lpstr>Fly Rocket Fly, Fly Rocket Fly</vt:lpstr>
      <vt:lpstr>Thermistor Calibration</vt:lpstr>
      <vt:lpstr>Follow the Cam </vt:lpstr>
      <vt:lpstr>Spline Method of Interpolation        http://nm.MathForCollege.com   </vt:lpstr>
      <vt:lpstr>Why Spline Interpolation? Runge’s Function</vt:lpstr>
      <vt:lpstr>Comparing Function &amp; Interpolant</vt:lpstr>
      <vt:lpstr>More is Better</vt:lpstr>
      <vt:lpstr>Comparing Function &amp; Interpolant</vt:lpstr>
      <vt:lpstr>Answer to the Problem is Spline Interpolation</vt:lpstr>
      <vt:lpstr>Wolfram Demonstration</vt:lpstr>
      <vt:lpstr>Linear Spline Interpolation</vt:lpstr>
      <vt:lpstr>Linear Spline Interpolation (contd)</vt:lpstr>
      <vt:lpstr>Example</vt:lpstr>
      <vt:lpstr>Linear Spline Interpolation</vt:lpstr>
      <vt:lpstr>Quadratic Spline Interpolation</vt:lpstr>
      <vt:lpstr>Quadratic Spline Interpolation (contd)</vt:lpstr>
      <vt:lpstr>Quadratic Spline Interpolation  (contd)</vt:lpstr>
      <vt:lpstr>Quadratic Spline Interpolation  (contd)</vt:lpstr>
      <vt:lpstr>Quadratic Spline Interpolation  (contd)</vt:lpstr>
      <vt:lpstr>Quadratic Spline Example</vt:lpstr>
      <vt:lpstr>Data and Plot</vt:lpstr>
      <vt:lpstr>Solution</vt:lpstr>
      <vt:lpstr>Each Spline Goes Through Two Consecutive Data Points</vt:lpstr>
      <vt:lpstr>PowerPoint Presentation</vt:lpstr>
      <vt:lpstr>Derivatives are Continuous at Interior Data Points</vt:lpstr>
      <vt:lpstr>PowerPoint Presentation</vt:lpstr>
      <vt:lpstr>Last Equation</vt:lpstr>
      <vt:lpstr>Final Set of Equations</vt:lpstr>
      <vt:lpstr>Coefficients of Spline</vt:lpstr>
      <vt:lpstr>Final Solution</vt:lpstr>
      <vt:lpstr>Velocity at a Particular Point</vt:lpstr>
      <vt:lpstr>PowerPoint Presentation</vt:lpstr>
      <vt:lpstr>Acceleration from Velocity Profile</vt:lpstr>
      <vt:lpstr>Distance from Velocity Profile</vt:lpstr>
      <vt:lpstr>Distance from Velocity Profile</vt:lpstr>
      <vt:lpstr>PowerPoint Presentation</vt:lpstr>
      <vt:lpstr>PowerPoint Presentation</vt:lpstr>
      <vt:lpstr>Points for Robot Path</vt:lpstr>
      <vt:lpstr>Polynomial Interpolant Path</vt:lpstr>
      <vt:lpstr>Spline Interpolant Path</vt:lpstr>
      <vt:lpstr>Compare Spline &amp; Polynomial Interpolant Path</vt:lpstr>
    </vt:vector>
  </TitlesOfParts>
  <Company>Engineering Computing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Quadratic Spline Example</dc:title>
  <dc:creator>KAW</dc:creator>
  <cp:lastModifiedBy>Kaw, Autar</cp:lastModifiedBy>
  <cp:revision>43</cp:revision>
  <cp:lastPrinted>2019-02-16T13:05:13Z</cp:lastPrinted>
  <dcterms:created xsi:type="dcterms:W3CDTF">2009-04-07T20:40:56Z</dcterms:created>
  <dcterms:modified xsi:type="dcterms:W3CDTF">2020-10-05T12:23:00Z</dcterms:modified>
</cp:coreProperties>
</file>